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Raleway"/>
      <p:regular r:id="rId48"/>
      <p:bold r:id="rId49"/>
      <p:italic r:id="rId50"/>
      <p:boldItalic r:id="rId51"/>
    </p:embeddedFont>
    <p:embeddedFont>
      <p:font typeface="Proxima Nova"/>
      <p:regular r:id="rId52"/>
      <p:bold r:id="rId53"/>
      <p:italic r:id="rId54"/>
      <p:boldItalic r:id="rId55"/>
    </p:embeddedFont>
    <p:embeddedFont>
      <p:font typeface="Roboto Medium"/>
      <p:regular r:id="rId56"/>
      <p:bold r:id="rId57"/>
      <p:italic r:id="rId58"/>
      <p:boldItalic r:id="rId59"/>
    </p:embeddedFont>
    <p:embeddedFont>
      <p:font typeface="Amatic SC"/>
      <p:regular r:id="rId60"/>
      <p:bold r:id="rId61"/>
    </p:embeddedFont>
    <p:embeddedFont>
      <p:font typeface="Cabin"/>
      <p:regular r:id="rId62"/>
      <p:bold r:id="rId63"/>
      <p:italic r:id="rId64"/>
      <p:boldItalic r:id="rId65"/>
    </p:embeddedFont>
    <p:embeddedFont>
      <p:font typeface="Bebas Neue"/>
      <p:regular r:id="rId66"/>
    </p:embeddedFont>
    <p:embeddedFont>
      <p:font typeface="Proxima Nova Semibold"/>
      <p:regular r:id="rId67"/>
      <p:bold r:id="rId68"/>
      <p:boldItalic r:id="rId69"/>
    </p:embeddedFont>
    <p:embeddedFont>
      <p:font typeface="Cabin Medium"/>
      <p:regular r:id="rId70"/>
      <p:bold r:id="rId71"/>
      <p:italic r:id="rId72"/>
      <p:boldItalic r:id="rId73"/>
    </p:embeddedFont>
    <p:embeddedFont>
      <p:font typeface="Aclonica"/>
      <p:regular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C42F266-A67D-405A-B55E-305144D31685}">
  <a:tblStyle styleId="{BC42F266-A67D-405A-B55E-305144D3168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AEC6A92-91D7-42A3-9AD2-7A3DB028E785}"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regular.fntdata"/><Relationship Id="rId47" Type="http://schemas.openxmlformats.org/officeDocument/2006/relationships/slide" Target="slides/slide41.xml"/><Relationship Id="rId49" Type="http://schemas.openxmlformats.org/officeDocument/2006/relationships/font" Target="fonts/Raleway-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CabinMedium-boldItalic.fntdata"/><Relationship Id="rId72" Type="http://schemas.openxmlformats.org/officeDocument/2006/relationships/font" Target="fonts/CabinMedium-italic.fntdata"/><Relationship Id="rId31" Type="http://schemas.openxmlformats.org/officeDocument/2006/relationships/slide" Target="slides/slide25.xml"/><Relationship Id="rId30" Type="http://schemas.openxmlformats.org/officeDocument/2006/relationships/slide" Target="slides/slide24.xml"/><Relationship Id="rId74" Type="http://schemas.openxmlformats.org/officeDocument/2006/relationships/font" Target="fonts/Aclonica-regular.fntdata"/><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CabinMedium-bold.fntdata"/><Relationship Id="rId70" Type="http://schemas.openxmlformats.org/officeDocument/2006/relationships/font" Target="fonts/CabinMedi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Cabin-regular.fntdata"/><Relationship Id="rId61" Type="http://schemas.openxmlformats.org/officeDocument/2006/relationships/font" Target="fonts/AmaticSC-bold.fntdata"/><Relationship Id="rId20" Type="http://schemas.openxmlformats.org/officeDocument/2006/relationships/slide" Target="slides/slide14.xml"/><Relationship Id="rId64" Type="http://schemas.openxmlformats.org/officeDocument/2006/relationships/font" Target="fonts/Cabin-italic.fntdata"/><Relationship Id="rId63" Type="http://schemas.openxmlformats.org/officeDocument/2006/relationships/font" Target="fonts/Cabin-bold.fntdata"/><Relationship Id="rId22" Type="http://schemas.openxmlformats.org/officeDocument/2006/relationships/slide" Target="slides/slide16.xml"/><Relationship Id="rId66" Type="http://schemas.openxmlformats.org/officeDocument/2006/relationships/font" Target="fonts/BebasNeue-regular.fntdata"/><Relationship Id="rId21" Type="http://schemas.openxmlformats.org/officeDocument/2006/relationships/slide" Target="slides/slide15.xml"/><Relationship Id="rId65" Type="http://schemas.openxmlformats.org/officeDocument/2006/relationships/font" Target="fonts/Cabin-boldItalic.fntdata"/><Relationship Id="rId24" Type="http://schemas.openxmlformats.org/officeDocument/2006/relationships/slide" Target="slides/slide18.xml"/><Relationship Id="rId68" Type="http://schemas.openxmlformats.org/officeDocument/2006/relationships/font" Target="fonts/ProximaNovaSemibold-bold.fntdata"/><Relationship Id="rId23" Type="http://schemas.openxmlformats.org/officeDocument/2006/relationships/slide" Target="slides/slide17.xml"/><Relationship Id="rId67" Type="http://schemas.openxmlformats.org/officeDocument/2006/relationships/font" Target="fonts/ProximaNovaSemibold-regular.fntdata"/><Relationship Id="rId60" Type="http://schemas.openxmlformats.org/officeDocument/2006/relationships/font" Target="fonts/AmaticSC-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boldItalic.fntdata"/><Relationship Id="rId50" Type="http://schemas.openxmlformats.org/officeDocument/2006/relationships/font" Target="fonts/Raleway-italic.fntdata"/><Relationship Id="rId53" Type="http://schemas.openxmlformats.org/officeDocument/2006/relationships/font" Target="fonts/ProximaNova-bold.fntdata"/><Relationship Id="rId52" Type="http://schemas.openxmlformats.org/officeDocument/2006/relationships/font" Target="fonts/ProximaNova-regular.fntdata"/><Relationship Id="rId11" Type="http://schemas.openxmlformats.org/officeDocument/2006/relationships/slide" Target="slides/slide5.xml"/><Relationship Id="rId55" Type="http://schemas.openxmlformats.org/officeDocument/2006/relationships/font" Target="fonts/ProximaNova-boldItalic.fntdata"/><Relationship Id="rId10" Type="http://schemas.openxmlformats.org/officeDocument/2006/relationships/slide" Target="slides/slide4.xml"/><Relationship Id="rId54" Type="http://schemas.openxmlformats.org/officeDocument/2006/relationships/font" Target="fonts/ProximaNova-italic.fntdata"/><Relationship Id="rId13" Type="http://schemas.openxmlformats.org/officeDocument/2006/relationships/slide" Target="slides/slide7.xml"/><Relationship Id="rId57" Type="http://schemas.openxmlformats.org/officeDocument/2006/relationships/font" Target="fonts/RobotoMedium-bold.fntdata"/><Relationship Id="rId12" Type="http://schemas.openxmlformats.org/officeDocument/2006/relationships/slide" Target="slides/slide6.xml"/><Relationship Id="rId56" Type="http://schemas.openxmlformats.org/officeDocument/2006/relationships/font" Target="fonts/RobotoMedium-regular.fntdata"/><Relationship Id="rId15" Type="http://schemas.openxmlformats.org/officeDocument/2006/relationships/slide" Target="slides/slide9.xml"/><Relationship Id="rId59" Type="http://schemas.openxmlformats.org/officeDocument/2006/relationships/font" Target="fonts/RobotoMedium-boldItalic.fntdata"/><Relationship Id="rId14" Type="http://schemas.openxmlformats.org/officeDocument/2006/relationships/slide" Target="slides/slide8.xml"/><Relationship Id="rId58" Type="http://schemas.openxmlformats.org/officeDocument/2006/relationships/font" Target="fonts/RobotoMedium-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12f97afb56_1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12f97afb56_1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212f97afb56_1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212f97afb56_1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42e5e184e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42e5e184e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42e5e184e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42e5e184e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12f97afb56_1_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12f97afb56_1_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42e5e184e1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42e5e184e1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42e5e184e1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242e5e184e1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04fd32525d_0_4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04fd32525d_0_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12f97afb56_1_1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212f97afb56_1_1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242e5e184e1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242e5e184e1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22b22c55a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22b22c55a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1125d80b41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1125d80b41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24080f83ca4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24080f83ca4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242e5e184e1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242e5e184e1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 name="Shape 730"/>
        <p:cNvGrpSpPr/>
        <p:nvPr/>
      </p:nvGrpSpPr>
      <p:grpSpPr>
        <a:xfrm>
          <a:off x="0" y="0"/>
          <a:ext cx="0" cy="0"/>
          <a:chOff x="0" y="0"/>
          <a:chExt cx="0" cy="0"/>
        </a:xfrm>
      </p:grpSpPr>
      <p:sp>
        <p:nvSpPr>
          <p:cNvPr id="731" name="Google Shape;731;g24080f83ca4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2" name="Google Shape;732;g24080f83ca4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 name="Shape 736"/>
        <p:cNvGrpSpPr/>
        <p:nvPr/>
      </p:nvGrpSpPr>
      <p:grpSpPr>
        <a:xfrm>
          <a:off x="0" y="0"/>
          <a:ext cx="0" cy="0"/>
          <a:chOff x="0" y="0"/>
          <a:chExt cx="0" cy="0"/>
        </a:xfrm>
      </p:grpSpPr>
      <p:sp>
        <p:nvSpPr>
          <p:cNvPr id="737" name="Google Shape;737;g242e5e184e1_0_9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 name="Google Shape;738;g242e5e184e1_0_9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2" name="Shape 742"/>
        <p:cNvGrpSpPr/>
        <p:nvPr/>
      </p:nvGrpSpPr>
      <p:grpSpPr>
        <a:xfrm>
          <a:off x="0" y="0"/>
          <a:ext cx="0" cy="0"/>
          <a:chOff x="0" y="0"/>
          <a:chExt cx="0" cy="0"/>
        </a:xfrm>
      </p:grpSpPr>
      <p:sp>
        <p:nvSpPr>
          <p:cNvPr id="743" name="Google Shape;743;g242e5e184e1_0_9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 name="Google Shape;744;g242e5e184e1_0_9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242e5e184e1_0_9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242e5e184e1_0_9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g242e5e184e1_0_9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2" name="Google Shape;772;g242e5e184e1_0_9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242e5e184e1_0_9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242e5e184e1_0_9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5" name="Shape 1125"/>
        <p:cNvGrpSpPr/>
        <p:nvPr/>
      </p:nvGrpSpPr>
      <p:grpSpPr>
        <a:xfrm>
          <a:off x="0" y="0"/>
          <a:ext cx="0" cy="0"/>
          <a:chOff x="0" y="0"/>
          <a:chExt cx="0" cy="0"/>
        </a:xfrm>
      </p:grpSpPr>
      <p:sp>
        <p:nvSpPr>
          <p:cNvPr id="1126" name="Google Shape;1126;g242e5e184e1_0_9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 name="Google Shape;1127;g242e5e184e1_0_9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f18b49f31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f18b49f31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6" name="Shape 3326"/>
        <p:cNvGrpSpPr/>
        <p:nvPr/>
      </p:nvGrpSpPr>
      <p:grpSpPr>
        <a:xfrm>
          <a:off x="0" y="0"/>
          <a:ext cx="0" cy="0"/>
          <a:chOff x="0" y="0"/>
          <a:chExt cx="0" cy="0"/>
        </a:xfrm>
      </p:grpSpPr>
      <p:sp>
        <p:nvSpPr>
          <p:cNvPr id="3327" name="Google Shape;3327;g242e5e184e1_0_117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8" name="Google Shape;3328;g242e5e184e1_0_117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5" name="Shape 3745"/>
        <p:cNvGrpSpPr/>
        <p:nvPr/>
      </p:nvGrpSpPr>
      <p:grpSpPr>
        <a:xfrm>
          <a:off x="0" y="0"/>
          <a:ext cx="0" cy="0"/>
          <a:chOff x="0" y="0"/>
          <a:chExt cx="0" cy="0"/>
        </a:xfrm>
      </p:grpSpPr>
      <p:sp>
        <p:nvSpPr>
          <p:cNvPr id="3746" name="Google Shape;3746;g242e5e184e1_0_12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7" name="Google Shape;3747;g242e5e184e1_0_12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5" name="Shape 3915"/>
        <p:cNvGrpSpPr/>
        <p:nvPr/>
      </p:nvGrpSpPr>
      <p:grpSpPr>
        <a:xfrm>
          <a:off x="0" y="0"/>
          <a:ext cx="0" cy="0"/>
          <a:chOff x="0" y="0"/>
          <a:chExt cx="0" cy="0"/>
        </a:xfrm>
      </p:grpSpPr>
      <p:sp>
        <p:nvSpPr>
          <p:cNvPr id="3916" name="Google Shape;3916;g242e5e184e1_0_12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7" name="Google Shape;3917;g242e5e184e1_0_12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0" name="Shape 4320"/>
        <p:cNvGrpSpPr/>
        <p:nvPr/>
      </p:nvGrpSpPr>
      <p:grpSpPr>
        <a:xfrm>
          <a:off x="0" y="0"/>
          <a:ext cx="0" cy="0"/>
          <a:chOff x="0" y="0"/>
          <a:chExt cx="0" cy="0"/>
        </a:xfrm>
      </p:grpSpPr>
      <p:sp>
        <p:nvSpPr>
          <p:cNvPr id="4321" name="Google Shape;4321;g242e5e184e1_0_1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2" name="Google Shape;4322;g242e5e184e1_0_1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0" name="Shape 4700"/>
        <p:cNvGrpSpPr/>
        <p:nvPr/>
      </p:nvGrpSpPr>
      <p:grpSpPr>
        <a:xfrm>
          <a:off x="0" y="0"/>
          <a:ext cx="0" cy="0"/>
          <a:chOff x="0" y="0"/>
          <a:chExt cx="0" cy="0"/>
        </a:xfrm>
      </p:grpSpPr>
      <p:sp>
        <p:nvSpPr>
          <p:cNvPr id="4701" name="Google Shape;4701;g242e5e184e1_0_13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2" name="Google Shape;4702;g242e5e184e1_0_13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6" name="Shape 5126"/>
        <p:cNvGrpSpPr/>
        <p:nvPr/>
      </p:nvGrpSpPr>
      <p:grpSpPr>
        <a:xfrm>
          <a:off x="0" y="0"/>
          <a:ext cx="0" cy="0"/>
          <a:chOff x="0" y="0"/>
          <a:chExt cx="0" cy="0"/>
        </a:xfrm>
      </p:grpSpPr>
      <p:sp>
        <p:nvSpPr>
          <p:cNvPr id="5127" name="Google Shape;5127;g242e5e184e1_0_135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8" name="Google Shape;5128;g242e5e184e1_0_135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7" name="Shape 5487"/>
        <p:cNvGrpSpPr/>
        <p:nvPr/>
      </p:nvGrpSpPr>
      <p:grpSpPr>
        <a:xfrm>
          <a:off x="0" y="0"/>
          <a:ext cx="0" cy="0"/>
          <a:chOff x="0" y="0"/>
          <a:chExt cx="0" cy="0"/>
        </a:xfrm>
      </p:grpSpPr>
      <p:sp>
        <p:nvSpPr>
          <p:cNvPr id="5488" name="Google Shape;5488;g242e5e184e1_0_139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9" name="Google Shape;5489;g242e5e184e1_0_139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7" name="Shape 5997"/>
        <p:cNvGrpSpPr/>
        <p:nvPr/>
      </p:nvGrpSpPr>
      <p:grpSpPr>
        <a:xfrm>
          <a:off x="0" y="0"/>
          <a:ext cx="0" cy="0"/>
          <a:chOff x="0" y="0"/>
          <a:chExt cx="0" cy="0"/>
        </a:xfrm>
      </p:grpSpPr>
      <p:sp>
        <p:nvSpPr>
          <p:cNvPr id="5998" name="Google Shape;5998;g242e5e184e1_0_144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9" name="Google Shape;5999;g242e5e184e1_0_144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7" name="Shape 6617"/>
        <p:cNvGrpSpPr/>
        <p:nvPr/>
      </p:nvGrpSpPr>
      <p:grpSpPr>
        <a:xfrm>
          <a:off x="0" y="0"/>
          <a:ext cx="0" cy="0"/>
          <a:chOff x="0" y="0"/>
          <a:chExt cx="0" cy="0"/>
        </a:xfrm>
      </p:grpSpPr>
      <p:sp>
        <p:nvSpPr>
          <p:cNvPr id="6618" name="Google Shape;6618;g242e5e184e1_0_150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9" name="Google Shape;6619;g242e5e184e1_0_15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1" name="Shape 7211"/>
        <p:cNvGrpSpPr/>
        <p:nvPr/>
      </p:nvGrpSpPr>
      <p:grpSpPr>
        <a:xfrm>
          <a:off x="0" y="0"/>
          <a:ext cx="0" cy="0"/>
          <a:chOff x="0" y="0"/>
          <a:chExt cx="0" cy="0"/>
        </a:xfrm>
      </p:grpSpPr>
      <p:sp>
        <p:nvSpPr>
          <p:cNvPr id="7212" name="Google Shape;7212;g242e5e184e1_0_156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3" name="Google Shape;7213;g242e5e184e1_0_156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3376c313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3376c313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2" name="Shape 7532"/>
        <p:cNvGrpSpPr/>
        <p:nvPr/>
      </p:nvGrpSpPr>
      <p:grpSpPr>
        <a:xfrm>
          <a:off x="0" y="0"/>
          <a:ext cx="0" cy="0"/>
          <a:chOff x="0" y="0"/>
          <a:chExt cx="0" cy="0"/>
        </a:xfrm>
      </p:grpSpPr>
      <p:sp>
        <p:nvSpPr>
          <p:cNvPr id="7533" name="Google Shape;7533;g242e5e184e1_0_159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34" name="Google Shape;7534;g242e5e184e1_0_159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0" name="Shape 7840"/>
        <p:cNvGrpSpPr/>
        <p:nvPr/>
      </p:nvGrpSpPr>
      <p:grpSpPr>
        <a:xfrm>
          <a:off x="0" y="0"/>
          <a:ext cx="0" cy="0"/>
          <a:chOff x="0" y="0"/>
          <a:chExt cx="0" cy="0"/>
        </a:xfrm>
      </p:grpSpPr>
      <p:sp>
        <p:nvSpPr>
          <p:cNvPr id="7841" name="Google Shape;7841;g242e5e184e1_0_178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2" name="Google Shape;7842;g242e5e184e1_0_178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125d80b41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125d80b41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10860aa5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10860aa5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125d80b41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125d80b4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12f97afb56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12f97afb56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12f97afb56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12f97afb56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4734024" y="1531100"/>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lt2"/>
          </a:solidFill>
          <a:ln>
            <a:noFill/>
          </a:ln>
          <a:effectLst>
            <a:outerShdw blurRad="57150" rotWithShape="0" algn="bl" dir="115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5074900" y="1678500"/>
            <a:ext cx="7135280" cy="4756721"/>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3"/>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734025" y="1629788"/>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4"/>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1035843" y="-708300"/>
            <a:ext cx="4458819" cy="3414184"/>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1"/>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10800000">
            <a:off x="-2574376" y="-1235975"/>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4"/>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162901" y="-107851"/>
            <a:ext cx="3260022" cy="3996101"/>
          </a:xfrm>
          <a:custGeom>
            <a:rect b="b" l="l" r="r" t="t"/>
            <a:pathLst>
              <a:path extrusionOk="0" h="56200" w="45848">
                <a:moveTo>
                  <a:pt x="439" y="1"/>
                </a:moveTo>
                <a:cubicBezTo>
                  <a:pt x="1" y="1863"/>
                  <a:pt x="3512" y="5966"/>
                  <a:pt x="7229" y="5966"/>
                </a:cubicBezTo>
                <a:cubicBezTo>
                  <a:pt x="7326" y="5966"/>
                  <a:pt x="7423" y="5964"/>
                  <a:pt x="7520" y="5958"/>
                </a:cubicBezTo>
                <a:cubicBezTo>
                  <a:pt x="7655" y="5950"/>
                  <a:pt x="7787" y="5946"/>
                  <a:pt x="7916" y="5946"/>
                </a:cubicBezTo>
                <a:cubicBezTo>
                  <a:pt x="11457" y="5946"/>
                  <a:pt x="13012" y="8871"/>
                  <a:pt x="12578" y="11690"/>
                </a:cubicBezTo>
                <a:cubicBezTo>
                  <a:pt x="12175" y="14313"/>
                  <a:pt x="15394" y="16499"/>
                  <a:pt x="19632" y="16499"/>
                </a:cubicBezTo>
                <a:cubicBezTo>
                  <a:pt x="20116" y="16499"/>
                  <a:pt x="20613" y="16470"/>
                  <a:pt x="21120" y="16411"/>
                </a:cubicBezTo>
                <a:cubicBezTo>
                  <a:pt x="21449" y="16372"/>
                  <a:pt x="21766" y="16353"/>
                  <a:pt x="22073" y="16353"/>
                </a:cubicBezTo>
                <a:cubicBezTo>
                  <a:pt x="26378" y="16353"/>
                  <a:pt x="28494" y="20029"/>
                  <a:pt x="27863" y="23492"/>
                </a:cubicBezTo>
                <a:cubicBezTo>
                  <a:pt x="27190" y="27200"/>
                  <a:pt x="29212" y="29449"/>
                  <a:pt x="32847" y="30798"/>
                </a:cubicBezTo>
                <a:cubicBezTo>
                  <a:pt x="36481" y="32147"/>
                  <a:pt x="37979" y="35743"/>
                  <a:pt x="36855" y="39512"/>
                </a:cubicBezTo>
                <a:cubicBezTo>
                  <a:pt x="35731" y="43281"/>
                  <a:pt x="36855" y="45522"/>
                  <a:pt x="40003" y="48669"/>
                </a:cubicBezTo>
                <a:cubicBezTo>
                  <a:pt x="43150" y="51816"/>
                  <a:pt x="42475" y="56199"/>
                  <a:pt x="42475" y="56199"/>
                </a:cubicBezTo>
                <a:lnTo>
                  <a:pt x="45847" y="56199"/>
                </a:lnTo>
                <a:lnTo>
                  <a:pt x="45847" y="1"/>
                </a:lnTo>
                <a:close/>
              </a:path>
            </a:pathLst>
          </a:custGeom>
          <a:solidFill>
            <a:schemeClr val="accent2"/>
          </a:solidFill>
          <a:ln>
            <a:noFill/>
          </a:ln>
          <a:effectLst>
            <a:outerShdw blurRad="57150" rotWithShape="0" algn="bl" dir="870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976825" y="3886426"/>
            <a:ext cx="4198776" cy="3437681"/>
          </a:xfrm>
          <a:custGeom>
            <a:rect b="b" l="l" r="r" t="t"/>
            <a:pathLst>
              <a:path extrusionOk="0" h="26012" w="31771">
                <a:moveTo>
                  <a:pt x="29258" y="1"/>
                </a:moveTo>
                <a:cubicBezTo>
                  <a:pt x="26527" y="1"/>
                  <a:pt x="23973" y="2166"/>
                  <a:pt x="23554" y="4330"/>
                </a:cubicBezTo>
                <a:cubicBezTo>
                  <a:pt x="23017" y="7103"/>
                  <a:pt x="20289" y="9262"/>
                  <a:pt x="17001" y="9262"/>
                </a:cubicBezTo>
                <a:cubicBezTo>
                  <a:pt x="16934" y="9262"/>
                  <a:pt x="16866" y="9261"/>
                  <a:pt x="16799" y="9260"/>
                </a:cubicBezTo>
                <a:cubicBezTo>
                  <a:pt x="16743" y="9258"/>
                  <a:pt x="16688" y="9257"/>
                  <a:pt x="16634" y="9257"/>
                </a:cubicBezTo>
                <a:cubicBezTo>
                  <a:pt x="13344" y="9257"/>
                  <a:pt x="11037" y="11952"/>
                  <a:pt x="10409" y="14646"/>
                </a:cubicBezTo>
                <a:cubicBezTo>
                  <a:pt x="9769" y="17385"/>
                  <a:pt x="8856" y="18754"/>
                  <a:pt x="4429" y="19393"/>
                </a:cubicBezTo>
                <a:cubicBezTo>
                  <a:pt x="1" y="20032"/>
                  <a:pt x="93" y="26012"/>
                  <a:pt x="93" y="26012"/>
                </a:cubicBezTo>
                <a:lnTo>
                  <a:pt x="31770" y="26012"/>
                </a:lnTo>
                <a:lnTo>
                  <a:pt x="31770" y="678"/>
                </a:lnTo>
                <a:cubicBezTo>
                  <a:pt x="30954" y="206"/>
                  <a:pt x="30097" y="1"/>
                  <a:pt x="29258" y="1"/>
                </a:cubicBezTo>
                <a:close/>
              </a:path>
            </a:pathLst>
          </a:custGeom>
          <a:solidFill>
            <a:schemeClr val="accent2"/>
          </a:solidFill>
          <a:ln>
            <a:noFill/>
          </a:ln>
          <a:effectLst>
            <a:outerShdw blurRad="57150" rotWithShape="0" algn="bl" dir="17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txBox="1"/>
          <p:nvPr>
            <p:ph type="ctrTitle"/>
          </p:nvPr>
        </p:nvSpPr>
        <p:spPr>
          <a:xfrm>
            <a:off x="715100" y="1282998"/>
            <a:ext cx="5669400" cy="1923900"/>
          </a:xfrm>
          <a:prstGeom prst="rect">
            <a:avLst/>
          </a:prstGeom>
        </p:spPr>
        <p:txBody>
          <a:bodyPr anchorCtr="0" anchor="b" bIns="91425" lIns="91425" spcFirstLastPara="1" rIns="91425" wrap="square" tIns="91425">
            <a:noAutofit/>
          </a:bodyPr>
          <a:lstStyle>
            <a:lvl1pPr lvl="0">
              <a:lnSpc>
                <a:spcPct val="110000"/>
              </a:lnSpc>
              <a:spcBef>
                <a:spcPts val="0"/>
              </a:spcBef>
              <a:spcAft>
                <a:spcPts val="0"/>
              </a:spcAft>
              <a:buClr>
                <a:srgbClr val="191919"/>
              </a:buClr>
              <a:buSzPts val="5200"/>
              <a:buNone/>
              <a:defRPr b="0" sz="7200">
                <a:latin typeface="Aclonica"/>
                <a:ea typeface="Aclonica"/>
                <a:cs typeface="Aclonica"/>
                <a:sym typeface="Aclonica"/>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7" name="Google Shape;17;p2"/>
          <p:cNvSpPr txBox="1"/>
          <p:nvPr>
            <p:ph idx="1" type="subTitle"/>
          </p:nvPr>
        </p:nvSpPr>
        <p:spPr>
          <a:xfrm>
            <a:off x="715100" y="3236976"/>
            <a:ext cx="5669400" cy="390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latin typeface="Cabin"/>
                <a:ea typeface="Cabin"/>
                <a:cs typeface="Cabin"/>
                <a:sym typeface="Cabin"/>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8" name="Shape 68"/>
        <p:cNvGrpSpPr/>
        <p:nvPr/>
      </p:nvGrpSpPr>
      <p:grpSpPr>
        <a:xfrm>
          <a:off x="0" y="0"/>
          <a:ext cx="0" cy="0"/>
          <a:chOff x="0" y="0"/>
          <a:chExt cx="0" cy="0"/>
        </a:xfrm>
      </p:grpSpPr>
      <p:sp>
        <p:nvSpPr>
          <p:cNvPr id="69" name="Google Shape;69;p11"/>
          <p:cNvSpPr txBox="1"/>
          <p:nvPr>
            <p:ph hasCustomPrompt="1" type="title"/>
          </p:nvPr>
        </p:nvSpPr>
        <p:spPr>
          <a:xfrm>
            <a:off x="1284000" y="1366338"/>
            <a:ext cx="6576000" cy="1511100"/>
          </a:xfrm>
          <a:prstGeom prst="rect">
            <a:avLst/>
          </a:prstGeom>
        </p:spPr>
        <p:txBody>
          <a:bodyPr anchorCtr="0" anchor="t" bIns="91425" lIns="91425" spcFirstLastPara="1" rIns="91425" wrap="square" tIns="91425">
            <a:noAutofit/>
          </a:bodyPr>
          <a:lstStyle>
            <a:lvl1pPr lvl="0" algn="ctr">
              <a:spcBef>
                <a:spcPts val="0"/>
              </a:spcBef>
              <a:spcAft>
                <a:spcPts val="0"/>
              </a:spcAft>
              <a:buSzPts val="9600"/>
              <a:buNone/>
              <a:defRPr sz="96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0" name="Google Shape;70;p11"/>
          <p:cNvSpPr txBox="1"/>
          <p:nvPr>
            <p:ph idx="1" type="subTitle"/>
          </p:nvPr>
        </p:nvSpPr>
        <p:spPr>
          <a:xfrm>
            <a:off x="1284000" y="3063763"/>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71" name="Shape 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2" name="Shape 72"/>
        <p:cNvGrpSpPr/>
        <p:nvPr/>
      </p:nvGrpSpPr>
      <p:grpSpPr>
        <a:xfrm>
          <a:off x="0" y="0"/>
          <a:ext cx="0" cy="0"/>
          <a:chOff x="0" y="0"/>
          <a:chExt cx="0" cy="0"/>
        </a:xfrm>
      </p:grpSpPr>
      <p:sp>
        <p:nvSpPr>
          <p:cNvPr id="73" name="Google Shape;73;p13"/>
          <p:cNvSpPr/>
          <p:nvPr/>
        </p:nvSpPr>
        <p:spPr>
          <a:xfrm rot="-5400000">
            <a:off x="4567225" y="-1272813"/>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4"/>
          </a:solidFill>
          <a:ln>
            <a:noFill/>
          </a:ln>
          <a:effectLst>
            <a:outerShdw blurRad="57150" rotWithShape="0" algn="bl" dir="8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rot="5400000">
            <a:off x="-833725" y="3598676"/>
            <a:ext cx="4198776" cy="3437681"/>
          </a:xfrm>
          <a:custGeom>
            <a:rect b="b" l="l" r="r" t="t"/>
            <a:pathLst>
              <a:path extrusionOk="0" h="26012" w="31771">
                <a:moveTo>
                  <a:pt x="29258" y="1"/>
                </a:moveTo>
                <a:cubicBezTo>
                  <a:pt x="26527" y="1"/>
                  <a:pt x="23973" y="2166"/>
                  <a:pt x="23554" y="4330"/>
                </a:cubicBezTo>
                <a:cubicBezTo>
                  <a:pt x="23017" y="7103"/>
                  <a:pt x="20289" y="9262"/>
                  <a:pt x="17001" y="9262"/>
                </a:cubicBezTo>
                <a:cubicBezTo>
                  <a:pt x="16934" y="9262"/>
                  <a:pt x="16866" y="9261"/>
                  <a:pt x="16799" y="9260"/>
                </a:cubicBezTo>
                <a:cubicBezTo>
                  <a:pt x="16743" y="9258"/>
                  <a:pt x="16688" y="9257"/>
                  <a:pt x="16634" y="9257"/>
                </a:cubicBezTo>
                <a:cubicBezTo>
                  <a:pt x="13344" y="9257"/>
                  <a:pt x="11037" y="11952"/>
                  <a:pt x="10409" y="14646"/>
                </a:cubicBezTo>
                <a:cubicBezTo>
                  <a:pt x="9769" y="17385"/>
                  <a:pt x="8856" y="18754"/>
                  <a:pt x="4429" y="19393"/>
                </a:cubicBezTo>
                <a:cubicBezTo>
                  <a:pt x="1" y="20032"/>
                  <a:pt x="93" y="26012"/>
                  <a:pt x="93" y="26012"/>
                </a:cubicBezTo>
                <a:lnTo>
                  <a:pt x="31770" y="26012"/>
                </a:lnTo>
                <a:lnTo>
                  <a:pt x="31770" y="678"/>
                </a:lnTo>
                <a:cubicBezTo>
                  <a:pt x="30954" y="206"/>
                  <a:pt x="30097" y="1"/>
                  <a:pt x="29258" y="1"/>
                </a:cubicBezTo>
                <a:close/>
              </a:path>
            </a:pathLst>
          </a:custGeom>
          <a:solidFill>
            <a:schemeClr val="accent2"/>
          </a:solidFill>
          <a:ln>
            <a:noFill/>
          </a:ln>
          <a:effectLst>
            <a:outerShdw blurRad="57150" rotWithShape="0" algn="bl" dir="17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912302" y="3601025"/>
            <a:ext cx="5870403" cy="2518979"/>
          </a:xfrm>
          <a:custGeom>
            <a:rect b="b" l="l" r="r" t="t"/>
            <a:pathLst>
              <a:path extrusionOk="0" h="25488" w="59399">
                <a:moveTo>
                  <a:pt x="1199" y="0"/>
                </a:moveTo>
                <a:cubicBezTo>
                  <a:pt x="506" y="0"/>
                  <a:pt x="1" y="81"/>
                  <a:pt x="1" y="81"/>
                </a:cubicBezTo>
                <a:lnTo>
                  <a:pt x="1" y="25488"/>
                </a:lnTo>
                <a:lnTo>
                  <a:pt x="59399" y="25488"/>
                </a:lnTo>
                <a:cubicBezTo>
                  <a:pt x="59399" y="25488"/>
                  <a:pt x="58885" y="20852"/>
                  <a:pt x="53648" y="20680"/>
                </a:cubicBezTo>
                <a:cubicBezTo>
                  <a:pt x="49957" y="20680"/>
                  <a:pt x="47812" y="20595"/>
                  <a:pt x="46266" y="18621"/>
                </a:cubicBezTo>
                <a:cubicBezTo>
                  <a:pt x="45143" y="17185"/>
                  <a:pt x="43430" y="16385"/>
                  <a:pt x="41919" y="16385"/>
                </a:cubicBezTo>
                <a:cubicBezTo>
                  <a:pt x="41352" y="16385"/>
                  <a:pt x="40813" y="16498"/>
                  <a:pt x="40344" y="16733"/>
                </a:cubicBezTo>
                <a:cubicBezTo>
                  <a:pt x="39451" y="17179"/>
                  <a:pt x="37700" y="17736"/>
                  <a:pt x="36007" y="17736"/>
                </a:cubicBezTo>
                <a:cubicBezTo>
                  <a:pt x="34446" y="17736"/>
                  <a:pt x="32933" y="17262"/>
                  <a:pt x="32189" y="15789"/>
                </a:cubicBezTo>
                <a:cubicBezTo>
                  <a:pt x="30996" y="13424"/>
                  <a:pt x="28585" y="12250"/>
                  <a:pt x="26560" y="12250"/>
                </a:cubicBezTo>
                <a:cubicBezTo>
                  <a:pt x="25956" y="12250"/>
                  <a:pt x="25387" y="12354"/>
                  <a:pt x="24893" y="12563"/>
                </a:cubicBezTo>
                <a:cubicBezTo>
                  <a:pt x="24371" y="12784"/>
                  <a:pt x="23682" y="12900"/>
                  <a:pt x="22931" y="12900"/>
                </a:cubicBezTo>
                <a:cubicBezTo>
                  <a:pt x="20598" y="12900"/>
                  <a:pt x="17674" y="11777"/>
                  <a:pt x="17339" y="9184"/>
                </a:cubicBezTo>
                <a:cubicBezTo>
                  <a:pt x="17135" y="7589"/>
                  <a:pt x="15271" y="6503"/>
                  <a:pt x="13310" y="6503"/>
                </a:cubicBezTo>
                <a:cubicBezTo>
                  <a:pt x="11993" y="6503"/>
                  <a:pt x="10631" y="6994"/>
                  <a:pt x="9700" y="8149"/>
                </a:cubicBezTo>
                <a:cubicBezTo>
                  <a:pt x="9245" y="8714"/>
                  <a:pt x="8657" y="8966"/>
                  <a:pt x="8049" y="8966"/>
                </a:cubicBezTo>
                <a:cubicBezTo>
                  <a:pt x="6265" y="8966"/>
                  <a:pt x="4305" y="6802"/>
                  <a:pt x="4980" y="4030"/>
                </a:cubicBezTo>
                <a:cubicBezTo>
                  <a:pt x="5838" y="504"/>
                  <a:pt x="2931" y="0"/>
                  <a:pt x="1199" y="0"/>
                </a:cubicBezTo>
                <a:close/>
              </a:path>
            </a:pathLst>
          </a:custGeom>
          <a:solidFill>
            <a:schemeClr val="accent3"/>
          </a:solidFill>
          <a:ln>
            <a:noFill/>
          </a:ln>
          <a:effectLst>
            <a:outerShdw blurRad="57150" rotWithShape="0" algn="bl" dir="1608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rot="-5400000">
            <a:off x="4217149" y="-2187012"/>
            <a:ext cx="6324873" cy="4842960"/>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1"/>
          </a:solidFill>
          <a:ln>
            <a:noFill/>
          </a:ln>
          <a:effectLst>
            <a:outerShdw blurRad="57150" rotWithShape="0" algn="bl" dir="87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 name="Google Shape;78;p13"/>
          <p:cNvSpPr txBox="1"/>
          <p:nvPr>
            <p:ph hasCustomPrompt="1" idx="2" type="title"/>
          </p:nvPr>
        </p:nvSpPr>
        <p:spPr>
          <a:xfrm>
            <a:off x="1273913" y="1261575"/>
            <a:ext cx="970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latin typeface="Cabin"/>
                <a:ea typeface="Cabin"/>
                <a:cs typeface="Cabin"/>
                <a:sym typeface="Cabin"/>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p:nvPr>
            <p:ph hasCustomPrompt="1" idx="3" type="title"/>
          </p:nvPr>
        </p:nvSpPr>
        <p:spPr>
          <a:xfrm>
            <a:off x="5270288" y="1262770"/>
            <a:ext cx="970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latin typeface="Cabin"/>
                <a:ea typeface="Cabin"/>
                <a:cs typeface="Cabin"/>
                <a:sym typeface="Cabin"/>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p:nvPr>
            <p:ph hasCustomPrompt="1" idx="4" type="title"/>
          </p:nvPr>
        </p:nvSpPr>
        <p:spPr>
          <a:xfrm>
            <a:off x="1273913" y="2427825"/>
            <a:ext cx="970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latin typeface="Cabin"/>
                <a:ea typeface="Cabin"/>
                <a:cs typeface="Cabin"/>
                <a:sym typeface="Cabin"/>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p:nvPr>
            <p:ph hasCustomPrompt="1" idx="5" type="title"/>
          </p:nvPr>
        </p:nvSpPr>
        <p:spPr>
          <a:xfrm>
            <a:off x="5270288" y="2424058"/>
            <a:ext cx="970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latin typeface="Cabin"/>
                <a:ea typeface="Cabin"/>
                <a:cs typeface="Cabin"/>
                <a:sym typeface="Cabin"/>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p:nvPr>
            <p:ph hasCustomPrompt="1" idx="6" type="title"/>
          </p:nvPr>
        </p:nvSpPr>
        <p:spPr>
          <a:xfrm>
            <a:off x="1273913" y="3524825"/>
            <a:ext cx="970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latin typeface="Cabin"/>
                <a:ea typeface="Cabin"/>
                <a:cs typeface="Cabin"/>
                <a:sym typeface="Cabin"/>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p:nvPr>
            <p:ph hasCustomPrompt="1" idx="7" type="title"/>
          </p:nvPr>
        </p:nvSpPr>
        <p:spPr>
          <a:xfrm>
            <a:off x="5270288" y="3521338"/>
            <a:ext cx="9702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latin typeface="Cabin"/>
                <a:ea typeface="Cabin"/>
                <a:cs typeface="Cabin"/>
                <a:sym typeface="Cabin"/>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p:nvPr>
            <p:ph idx="1" type="subTitle"/>
          </p:nvPr>
        </p:nvSpPr>
        <p:spPr>
          <a:xfrm>
            <a:off x="1273913" y="1714925"/>
            <a:ext cx="2599800" cy="44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Aclonica"/>
                <a:ea typeface="Aclonica"/>
                <a:cs typeface="Aclonica"/>
                <a:sym typeface="Aclonica"/>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5" name="Google Shape;85;p13"/>
          <p:cNvSpPr txBox="1"/>
          <p:nvPr>
            <p:ph idx="8" type="subTitle"/>
          </p:nvPr>
        </p:nvSpPr>
        <p:spPr>
          <a:xfrm>
            <a:off x="1273913" y="2879985"/>
            <a:ext cx="2599800" cy="4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Aclonica"/>
                <a:ea typeface="Aclonica"/>
                <a:cs typeface="Aclonica"/>
                <a:sym typeface="Aclonica"/>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6" name="Google Shape;86;p13"/>
          <p:cNvSpPr txBox="1"/>
          <p:nvPr>
            <p:ph idx="9" type="subTitle"/>
          </p:nvPr>
        </p:nvSpPr>
        <p:spPr>
          <a:xfrm>
            <a:off x="1273913" y="3977101"/>
            <a:ext cx="2599800" cy="44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Aclonica"/>
                <a:ea typeface="Aclonica"/>
                <a:cs typeface="Aclonica"/>
                <a:sym typeface="Aclonica"/>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7" name="Google Shape;87;p13"/>
          <p:cNvSpPr txBox="1"/>
          <p:nvPr>
            <p:ph idx="13" type="subTitle"/>
          </p:nvPr>
        </p:nvSpPr>
        <p:spPr>
          <a:xfrm>
            <a:off x="5270288" y="1716125"/>
            <a:ext cx="2599800" cy="44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Aclonica"/>
                <a:ea typeface="Aclonica"/>
                <a:cs typeface="Aclonica"/>
                <a:sym typeface="Aclonica"/>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8" name="Google Shape;88;p13"/>
          <p:cNvSpPr txBox="1"/>
          <p:nvPr>
            <p:ph idx="14" type="subTitle"/>
          </p:nvPr>
        </p:nvSpPr>
        <p:spPr>
          <a:xfrm>
            <a:off x="5270288" y="2878204"/>
            <a:ext cx="2599800" cy="44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Aclonica"/>
                <a:ea typeface="Aclonica"/>
                <a:cs typeface="Aclonica"/>
                <a:sym typeface="Aclonica"/>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89" name="Google Shape;89;p13"/>
          <p:cNvSpPr txBox="1"/>
          <p:nvPr>
            <p:ph idx="15" type="subTitle"/>
          </p:nvPr>
        </p:nvSpPr>
        <p:spPr>
          <a:xfrm>
            <a:off x="5270288" y="3975499"/>
            <a:ext cx="2599800" cy="44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Aclonica"/>
                <a:ea typeface="Aclonica"/>
                <a:cs typeface="Aclonica"/>
                <a:sym typeface="Aclonica"/>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0" name="Shape 90"/>
        <p:cNvGrpSpPr/>
        <p:nvPr/>
      </p:nvGrpSpPr>
      <p:grpSpPr>
        <a:xfrm>
          <a:off x="0" y="0"/>
          <a:ext cx="0" cy="0"/>
          <a:chOff x="0" y="0"/>
          <a:chExt cx="0" cy="0"/>
        </a:xfrm>
      </p:grpSpPr>
      <p:sp>
        <p:nvSpPr>
          <p:cNvPr id="91" name="Google Shape;91;p14"/>
          <p:cNvSpPr txBox="1"/>
          <p:nvPr>
            <p:ph type="title"/>
          </p:nvPr>
        </p:nvSpPr>
        <p:spPr>
          <a:xfrm>
            <a:off x="1618200" y="2933400"/>
            <a:ext cx="5907600" cy="759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2" name="Google Shape;92;p14"/>
          <p:cNvSpPr txBox="1"/>
          <p:nvPr>
            <p:ph idx="1" type="subTitle"/>
          </p:nvPr>
        </p:nvSpPr>
        <p:spPr>
          <a:xfrm>
            <a:off x="1618200" y="1450500"/>
            <a:ext cx="5907600" cy="1359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None/>
              <a:defRPr sz="24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
        <p:nvSpPr>
          <p:cNvPr id="93" name="Google Shape;93;p14"/>
          <p:cNvSpPr/>
          <p:nvPr/>
        </p:nvSpPr>
        <p:spPr>
          <a:xfrm rot="-5400000">
            <a:off x="5017975" y="-1400813"/>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4"/>
          </a:solidFill>
          <a:ln>
            <a:noFill/>
          </a:ln>
          <a:effectLst>
            <a:outerShdw blurRad="57150" rotWithShape="0" algn="bl" dir="8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rot="5400000">
            <a:off x="-833725" y="3598676"/>
            <a:ext cx="4198776" cy="3437681"/>
          </a:xfrm>
          <a:custGeom>
            <a:rect b="b" l="l" r="r" t="t"/>
            <a:pathLst>
              <a:path extrusionOk="0" h="26012" w="31771">
                <a:moveTo>
                  <a:pt x="29258" y="1"/>
                </a:moveTo>
                <a:cubicBezTo>
                  <a:pt x="26527" y="1"/>
                  <a:pt x="23973" y="2166"/>
                  <a:pt x="23554" y="4330"/>
                </a:cubicBezTo>
                <a:cubicBezTo>
                  <a:pt x="23017" y="7103"/>
                  <a:pt x="20289" y="9262"/>
                  <a:pt x="17001" y="9262"/>
                </a:cubicBezTo>
                <a:cubicBezTo>
                  <a:pt x="16934" y="9262"/>
                  <a:pt x="16866" y="9261"/>
                  <a:pt x="16799" y="9260"/>
                </a:cubicBezTo>
                <a:cubicBezTo>
                  <a:pt x="16743" y="9258"/>
                  <a:pt x="16688" y="9257"/>
                  <a:pt x="16634" y="9257"/>
                </a:cubicBezTo>
                <a:cubicBezTo>
                  <a:pt x="13344" y="9257"/>
                  <a:pt x="11037" y="11952"/>
                  <a:pt x="10409" y="14646"/>
                </a:cubicBezTo>
                <a:cubicBezTo>
                  <a:pt x="9769" y="17385"/>
                  <a:pt x="8856" y="18754"/>
                  <a:pt x="4429" y="19393"/>
                </a:cubicBezTo>
                <a:cubicBezTo>
                  <a:pt x="1" y="20032"/>
                  <a:pt x="93" y="26012"/>
                  <a:pt x="93" y="26012"/>
                </a:cubicBezTo>
                <a:lnTo>
                  <a:pt x="31770" y="26012"/>
                </a:lnTo>
                <a:lnTo>
                  <a:pt x="31770" y="678"/>
                </a:lnTo>
                <a:cubicBezTo>
                  <a:pt x="30954" y="206"/>
                  <a:pt x="30097" y="1"/>
                  <a:pt x="29258" y="1"/>
                </a:cubicBezTo>
                <a:close/>
              </a:path>
            </a:pathLst>
          </a:custGeom>
          <a:solidFill>
            <a:schemeClr val="accent1"/>
          </a:solidFill>
          <a:ln>
            <a:noFill/>
          </a:ln>
          <a:effectLst>
            <a:outerShdw blurRad="57150" rotWithShape="0" algn="bl" dir="17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a:off x="-912302" y="3601025"/>
            <a:ext cx="5870403" cy="2518979"/>
          </a:xfrm>
          <a:custGeom>
            <a:rect b="b" l="l" r="r" t="t"/>
            <a:pathLst>
              <a:path extrusionOk="0" h="25488" w="59399">
                <a:moveTo>
                  <a:pt x="1199" y="0"/>
                </a:moveTo>
                <a:cubicBezTo>
                  <a:pt x="506" y="0"/>
                  <a:pt x="1" y="81"/>
                  <a:pt x="1" y="81"/>
                </a:cubicBezTo>
                <a:lnTo>
                  <a:pt x="1" y="25488"/>
                </a:lnTo>
                <a:lnTo>
                  <a:pt x="59399" y="25488"/>
                </a:lnTo>
                <a:cubicBezTo>
                  <a:pt x="59399" y="25488"/>
                  <a:pt x="58885" y="20852"/>
                  <a:pt x="53648" y="20680"/>
                </a:cubicBezTo>
                <a:cubicBezTo>
                  <a:pt x="49957" y="20680"/>
                  <a:pt x="47812" y="20595"/>
                  <a:pt x="46266" y="18621"/>
                </a:cubicBezTo>
                <a:cubicBezTo>
                  <a:pt x="45143" y="17185"/>
                  <a:pt x="43430" y="16385"/>
                  <a:pt x="41919" y="16385"/>
                </a:cubicBezTo>
                <a:cubicBezTo>
                  <a:pt x="41352" y="16385"/>
                  <a:pt x="40813" y="16498"/>
                  <a:pt x="40344" y="16733"/>
                </a:cubicBezTo>
                <a:cubicBezTo>
                  <a:pt x="39451" y="17179"/>
                  <a:pt x="37700" y="17736"/>
                  <a:pt x="36007" y="17736"/>
                </a:cubicBezTo>
                <a:cubicBezTo>
                  <a:pt x="34446" y="17736"/>
                  <a:pt x="32933" y="17262"/>
                  <a:pt x="32189" y="15789"/>
                </a:cubicBezTo>
                <a:cubicBezTo>
                  <a:pt x="30996" y="13424"/>
                  <a:pt x="28585" y="12250"/>
                  <a:pt x="26560" y="12250"/>
                </a:cubicBezTo>
                <a:cubicBezTo>
                  <a:pt x="25956" y="12250"/>
                  <a:pt x="25387" y="12354"/>
                  <a:pt x="24893" y="12563"/>
                </a:cubicBezTo>
                <a:cubicBezTo>
                  <a:pt x="24371" y="12784"/>
                  <a:pt x="23682" y="12900"/>
                  <a:pt x="22931" y="12900"/>
                </a:cubicBezTo>
                <a:cubicBezTo>
                  <a:pt x="20598" y="12900"/>
                  <a:pt x="17674" y="11777"/>
                  <a:pt x="17339" y="9184"/>
                </a:cubicBezTo>
                <a:cubicBezTo>
                  <a:pt x="17135" y="7589"/>
                  <a:pt x="15271" y="6503"/>
                  <a:pt x="13310" y="6503"/>
                </a:cubicBezTo>
                <a:cubicBezTo>
                  <a:pt x="11993" y="6503"/>
                  <a:pt x="10631" y="6994"/>
                  <a:pt x="9700" y="8149"/>
                </a:cubicBezTo>
                <a:cubicBezTo>
                  <a:pt x="9245" y="8714"/>
                  <a:pt x="8657" y="8966"/>
                  <a:pt x="8049" y="8966"/>
                </a:cubicBezTo>
                <a:cubicBezTo>
                  <a:pt x="6265" y="8966"/>
                  <a:pt x="4305" y="6802"/>
                  <a:pt x="4980" y="4030"/>
                </a:cubicBezTo>
                <a:cubicBezTo>
                  <a:pt x="5838" y="504"/>
                  <a:pt x="2931" y="0"/>
                  <a:pt x="1199" y="0"/>
                </a:cubicBezTo>
                <a:close/>
              </a:path>
            </a:pathLst>
          </a:custGeom>
          <a:solidFill>
            <a:schemeClr val="accent2"/>
          </a:solidFill>
          <a:ln>
            <a:noFill/>
          </a:ln>
          <a:effectLst>
            <a:outerShdw blurRad="57150" rotWithShape="0" algn="bl" dir="1608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rot="-5400000">
            <a:off x="4667899" y="-2315012"/>
            <a:ext cx="6324873" cy="4842960"/>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3"/>
          </a:solidFill>
          <a:ln>
            <a:noFill/>
          </a:ln>
          <a:effectLst>
            <a:outerShdw blurRad="57150" rotWithShape="0" algn="bl" dir="87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4766950" y="2329600"/>
            <a:ext cx="7135280" cy="4756721"/>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lt2"/>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a:off x="4426075" y="2280888"/>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4"/>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rot="10800000">
            <a:off x="-1000043" y="-793500"/>
            <a:ext cx="4458819" cy="3414184"/>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3"/>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p:nvPr/>
        </p:nvSpPr>
        <p:spPr>
          <a:xfrm rot="10800000">
            <a:off x="-2538576" y="-1321175"/>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2"/>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01" name="Shape 101"/>
        <p:cNvGrpSpPr/>
        <p:nvPr/>
      </p:nvGrpSpPr>
      <p:grpSpPr>
        <a:xfrm>
          <a:off x="0" y="0"/>
          <a:ext cx="0" cy="0"/>
          <a:chOff x="0" y="0"/>
          <a:chExt cx="0" cy="0"/>
        </a:xfrm>
      </p:grpSpPr>
      <p:sp>
        <p:nvSpPr>
          <p:cNvPr id="102" name="Google Shape;102;p15"/>
          <p:cNvSpPr txBox="1"/>
          <p:nvPr>
            <p:ph idx="1" type="subTitle"/>
          </p:nvPr>
        </p:nvSpPr>
        <p:spPr>
          <a:xfrm>
            <a:off x="715100" y="1471050"/>
            <a:ext cx="3957000" cy="689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03" name="Google Shape;103;p15"/>
          <p:cNvSpPr txBox="1"/>
          <p:nvPr>
            <p:ph type="title"/>
          </p:nvPr>
        </p:nvSpPr>
        <p:spPr>
          <a:xfrm>
            <a:off x="715100" y="697075"/>
            <a:ext cx="3957000" cy="689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4" name="Google Shape;104;p15"/>
          <p:cNvSpPr/>
          <p:nvPr/>
        </p:nvSpPr>
        <p:spPr>
          <a:xfrm>
            <a:off x="5661575" y="1808013"/>
            <a:ext cx="7135280" cy="4756721"/>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3"/>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a:off x="5320700" y="1759300"/>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2"/>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rot="10800000">
            <a:off x="-1303493" y="-1253425"/>
            <a:ext cx="4458819" cy="3414184"/>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1"/>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5"/>
          <p:cNvSpPr/>
          <p:nvPr/>
        </p:nvSpPr>
        <p:spPr>
          <a:xfrm rot="10800000">
            <a:off x="-1990576" y="-2259125"/>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dk2"/>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spTree>
      <p:nvGrpSpPr>
        <p:cNvPr id="108" name="Shape 108"/>
        <p:cNvGrpSpPr/>
        <p:nvPr/>
      </p:nvGrpSpPr>
      <p:grpSpPr>
        <a:xfrm>
          <a:off x="0" y="0"/>
          <a:ext cx="0" cy="0"/>
          <a:chOff x="0" y="0"/>
          <a:chExt cx="0" cy="0"/>
        </a:xfrm>
      </p:grpSpPr>
      <p:sp>
        <p:nvSpPr>
          <p:cNvPr id="109" name="Google Shape;109;p16"/>
          <p:cNvSpPr txBox="1"/>
          <p:nvPr>
            <p:ph idx="1" type="subTitle"/>
          </p:nvPr>
        </p:nvSpPr>
        <p:spPr>
          <a:xfrm>
            <a:off x="713225" y="1170430"/>
            <a:ext cx="7708500" cy="119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nSpc>
                <a:spcPct val="100000"/>
              </a:lnSpc>
              <a:spcBef>
                <a:spcPts val="0"/>
              </a:spcBef>
              <a:spcAft>
                <a:spcPts val="0"/>
              </a:spcAft>
              <a:buSzPts val="1200"/>
              <a:buChar char="○"/>
              <a:defRPr sz="1600"/>
            </a:lvl2pPr>
            <a:lvl3pPr lvl="2" rtl="0">
              <a:lnSpc>
                <a:spcPct val="100000"/>
              </a:lnSpc>
              <a:spcBef>
                <a:spcPts val="0"/>
              </a:spcBef>
              <a:spcAft>
                <a:spcPts val="0"/>
              </a:spcAft>
              <a:buSzPts val="1200"/>
              <a:buChar char="■"/>
              <a:defRPr sz="1600"/>
            </a:lvl3pPr>
            <a:lvl4pPr lvl="3" rtl="0">
              <a:lnSpc>
                <a:spcPct val="100000"/>
              </a:lnSpc>
              <a:spcBef>
                <a:spcPts val="0"/>
              </a:spcBef>
              <a:spcAft>
                <a:spcPts val="0"/>
              </a:spcAft>
              <a:buSzPts val="1200"/>
              <a:buChar char="●"/>
              <a:defRPr sz="1600"/>
            </a:lvl4pPr>
            <a:lvl5pPr lvl="4" rtl="0">
              <a:lnSpc>
                <a:spcPct val="100000"/>
              </a:lnSpc>
              <a:spcBef>
                <a:spcPts val="0"/>
              </a:spcBef>
              <a:spcAft>
                <a:spcPts val="0"/>
              </a:spcAft>
              <a:buSzPts val="1200"/>
              <a:buChar char="○"/>
              <a:defRPr sz="1600"/>
            </a:lvl5pPr>
            <a:lvl6pPr lvl="5" rtl="0">
              <a:lnSpc>
                <a:spcPct val="100000"/>
              </a:lnSpc>
              <a:spcBef>
                <a:spcPts val="0"/>
              </a:spcBef>
              <a:spcAft>
                <a:spcPts val="0"/>
              </a:spcAft>
              <a:buSzPts val="1200"/>
              <a:buChar char="■"/>
              <a:defRPr sz="1600"/>
            </a:lvl6pPr>
            <a:lvl7pPr lvl="6" rtl="0">
              <a:lnSpc>
                <a:spcPct val="100000"/>
              </a:lnSpc>
              <a:spcBef>
                <a:spcPts val="0"/>
              </a:spcBef>
              <a:spcAft>
                <a:spcPts val="0"/>
              </a:spcAft>
              <a:buSzPts val="1200"/>
              <a:buChar char="●"/>
              <a:defRPr sz="1600"/>
            </a:lvl7pPr>
            <a:lvl8pPr lvl="7" rtl="0">
              <a:lnSpc>
                <a:spcPct val="100000"/>
              </a:lnSpc>
              <a:spcBef>
                <a:spcPts val="0"/>
              </a:spcBef>
              <a:spcAft>
                <a:spcPts val="0"/>
              </a:spcAft>
              <a:buSzPts val="1200"/>
              <a:buChar char="○"/>
              <a:defRPr sz="1600"/>
            </a:lvl8pPr>
            <a:lvl9pPr lvl="8" rtl="0">
              <a:lnSpc>
                <a:spcPct val="100000"/>
              </a:lnSpc>
              <a:spcBef>
                <a:spcPts val="0"/>
              </a:spcBef>
              <a:spcAft>
                <a:spcPts val="0"/>
              </a:spcAft>
              <a:buSzPts val="1200"/>
              <a:buChar char="■"/>
              <a:defRPr sz="1600"/>
            </a:lvl9pPr>
          </a:lstStyle>
          <a:p/>
        </p:txBody>
      </p:sp>
      <p:sp>
        <p:nvSpPr>
          <p:cNvPr id="110" name="Google Shape;110;p16"/>
          <p:cNvSpPr txBox="1"/>
          <p:nvPr>
            <p:ph type="title"/>
          </p:nvPr>
        </p:nvSpPr>
        <p:spPr>
          <a:xfrm>
            <a:off x="713232" y="445025"/>
            <a:ext cx="7708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1" name="Google Shape;111;p16"/>
          <p:cNvSpPr/>
          <p:nvPr/>
        </p:nvSpPr>
        <p:spPr>
          <a:xfrm flipH="1" rot="5400000">
            <a:off x="-1062750" y="-1874899"/>
            <a:ext cx="4198776" cy="3437681"/>
          </a:xfrm>
          <a:custGeom>
            <a:rect b="b" l="l" r="r" t="t"/>
            <a:pathLst>
              <a:path extrusionOk="0" h="26012" w="31771">
                <a:moveTo>
                  <a:pt x="29258" y="1"/>
                </a:moveTo>
                <a:cubicBezTo>
                  <a:pt x="26527" y="1"/>
                  <a:pt x="23973" y="2166"/>
                  <a:pt x="23554" y="4330"/>
                </a:cubicBezTo>
                <a:cubicBezTo>
                  <a:pt x="23017" y="7103"/>
                  <a:pt x="20289" y="9262"/>
                  <a:pt x="17001" y="9262"/>
                </a:cubicBezTo>
                <a:cubicBezTo>
                  <a:pt x="16934" y="9262"/>
                  <a:pt x="16866" y="9261"/>
                  <a:pt x="16799" y="9260"/>
                </a:cubicBezTo>
                <a:cubicBezTo>
                  <a:pt x="16743" y="9258"/>
                  <a:pt x="16688" y="9257"/>
                  <a:pt x="16634" y="9257"/>
                </a:cubicBezTo>
                <a:cubicBezTo>
                  <a:pt x="13344" y="9257"/>
                  <a:pt x="11037" y="11952"/>
                  <a:pt x="10409" y="14646"/>
                </a:cubicBezTo>
                <a:cubicBezTo>
                  <a:pt x="9769" y="17385"/>
                  <a:pt x="8856" y="18754"/>
                  <a:pt x="4429" y="19393"/>
                </a:cubicBezTo>
                <a:cubicBezTo>
                  <a:pt x="1" y="20032"/>
                  <a:pt x="93" y="26012"/>
                  <a:pt x="93" y="26012"/>
                </a:cubicBezTo>
                <a:lnTo>
                  <a:pt x="31770" y="26012"/>
                </a:lnTo>
                <a:lnTo>
                  <a:pt x="31770" y="678"/>
                </a:lnTo>
                <a:cubicBezTo>
                  <a:pt x="30954" y="206"/>
                  <a:pt x="30097" y="1"/>
                  <a:pt x="29258" y="1"/>
                </a:cubicBezTo>
                <a:close/>
              </a:path>
            </a:pathLst>
          </a:custGeom>
          <a:solidFill>
            <a:schemeClr val="accent3"/>
          </a:solidFill>
          <a:ln>
            <a:noFill/>
          </a:ln>
          <a:effectLst>
            <a:outerShdw blurRad="57150" rotWithShape="0" algn="bl" dir="17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flipH="1" rot="10800000">
            <a:off x="-1563452" y="-1022571"/>
            <a:ext cx="5870403" cy="2518979"/>
          </a:xfrm>
          <a:custGeom>
            <a:rect b="b" l="l" r="r" t="t"/>
            <a:pathLst>
              <a:path extrusionOk="0" h="25488" w="59399">
                <a:moveTo>
                  <a:pt x="1199" y="0"/>
                </a:moveTo>
                <a:cubicBezTo>
                  <a:pt x="506" y="0"/>
                  <a:pt x="1" y="81"/>
                  <a:pt x="1" y="81"/>
                </a:cubicBezTo>
                <a:lnTo>
                  <a:pt x="1" y="25488"/>
                </a:lnTo>
                <a:lnTo>
                  <a:pt x="59399" y="25488"/>
                </a:lnTo>
                <a:cubicBezTo>
                  <a:pt x="59399" y="25488"/>
                  <a:pt x="58885" y="20852"/>
                  <a:pt x="53648" y="20680"/>
                </a:cubicBezTo>
                <a:cubicBezTo>
                  <a:pt x="49957" y="20680"/>
                  <a:pt x="47812" y="20595"/>
                  <a:pt x="46266" y="18621"/>
                </a:cubicBezTo>
                <a:cubicBezTo>
                  <a:pt x="45143" y="17185"/>
                  <a:pt x="43430" y="16385"/>
                  <a:pt x="41919" y="16385"/>
                </a:cubicBezTo>
                <a:cubicBezTo>
                  <a:pt x="41352" y="16385"/>
                  <a:pt x="40813" y="16498"/>
                  <a:pt x="40344" y="16733"/>
                </a:cubicBezTo>
                <a:cubicBezTo>
                  <a:pt x="39451" y="17179"/>
                  <a:pt x="37700" y="17736"/>
                  <a:pt x="36007" y="17736"/>
                </a:cubicBezTo>
                <a:cubicBezTo>
                  <a:pt x="34446" y="17736"/>
                  <a:pt x="32933" y="17262"/>
                  <a:pt x="32189" y="15789"/>
                </a:cubicBezTo>
                <a:cubicBezTo>
                  <a:pt x="30996" y="13424"/>
                  <a:pt x="28585" y="12250"/>
                  <a:pt x="26560" y="12250"/>
                </a:cubicBezTo>
                <a:cubicBezTo>
                  <a:pt x="25956" y="12250"/>
                  <a:pt x="25387" y="12354"/>
                  <a:pt x="24893" y="12563"/>
                </a:cubicBezTo>
                <a:cubicBezTo>
                  <a:pt x="24371" y="12784"/>
                  <a:pt x="23682" y="12900"/>
                  <a:pt x="22931" y="12900"/>
                </a:cubicBezTo>
                <a:cubicBezTo>
                  <a:pt x="20598" y="12900"/>
                  <a:pt x="17674" y="11777"/>
                  <a:pt x="17339" y="9184"/>
                </a:cubicBezTo>
                <a:cubicBezTo>
                  <a:pt x="17135" y="7589"/>
                  <a:pt x="15271" y="6503"/>
                  <a:pt x="13310" y="6503"/>
                </a:cubicBezTo>
                <a:cubicBezTo>
                  <a:pt x="11993" y="6503"/>
                  <a:pt x="10631" y="6994"/>
                  <a:pt x="9700" y="8149"/>
                </a:cubicBezTo>
                <a:cubicBezTo>
                  <a:pt x="9245" y="8714"/>
                  <a:pt x="8657" y="8966"/>
                  <a:pt x="8049" y="8966"/>
                </a:cubicBezTo>
                <a:cubicBezTo>
                  <a:pt x="6265" y="8966"/>
                  <a:pt x="4305" y="6802"/>
                  <a:pt x="4980" y="4030"/>
                </a:cubicBezTo>
                <a:cubicBezTo>
                  <a:pt x="5838" y="504"/>
                  <a:pt x="2931" y="0"/>
                  <a:pt x="1199" y="0"/>
                </a:cubicBezTo>
                <a:close/>
              </a:path>
            </a:pathLst>
          </a:custGeom>
          <a:solidFill>
            <a:schemeClr val="accent2"/>
          </a:solidFill>
          <a:ln>
            <a:noFill/>
          </a:ln>
          <a:effectLst>
            <a:outerShdw blurRad="57150" rotWithShape="0" algn="bl" dir="1608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p:cNvSpPr/>
          <p:nvPr/>
        </p:nvSpPr>
        <p:spPr>
          <a:xfrm rot="-5400000">
            <a:off x="6070473" y="-1617324"/>
            <a:ext cx="4198776" cy="3437681"/>
          </a:xfrm>
          <a:custGeom>
            <a:rect b="b" l="l" r="r" t="t"/>
            <a:pathLst>
              <a:path extrusionOk="0" h="26012" w="31771">
                <a:moveTo>
                  <a:pt x="29258" y="1"/>
                </a:moveTo>
                <a:cubicBezTo>
                  <a:pt x="26527" y="1"/>
                  <a:pt x="23973" y="2166"/>
                  <a:pt x="23554" y="4330"/>
                </a:cubicBezTo>
                <a:cubicBezTo>
                  <a:pt x="23017" y="7103"/>
                  <a:pt x="20289" y="9262"/>
                  <a:pt x="17001" y="9262"/>
                </a:cubicBezTo>
                <a:cubicBezTo>
                  <a:pt x="16934" y="9262"/>
                  <a:pt x="16866" y="9261"/>
                  <a:pt x="16799" y="9260"/>
                </a:cubicBezTo>
                <a:cubicBezTo>
                  <a:pt x="16743" y="9258"/>
                  <a:pt x="16688" y="9257"/>
                  <a:pt x="16634" y="9257"/>
                </a:cubicBezTo>
                <a:cubicBezTo>
                  <a:pt x="13344" y="9257"/>
                  <a:pt x="11037" y="11952"/>
                  <a:pt x="10409" y="14646"/>
                </a:cubicBezTo>
                <a:cubicBezTo>
                  <a:pt x="9769" y="17385"/>
                  <a:pt x="8856" y="18754"/>
                  <a:pt x="4429" y="19393"/>
                </a:cubicBezTo>
                <a:cubicBezTo>
                  <a:pt x="1" y="20032"/>
                  <a:pt x="93" y="26012"/>
                  <a:pt x="93" y="26012"/>
                </a:cubicBezTo>
                <a:lnTo>
                  <a:pt x="31770" y="26012"/>
                </a:lnTo>
                <a:lnTo>
                  <a:pt x="31770" y="678"/>
                </a:lnTo>
                <a:cubicBezTo>
                  <a:pt x="30954" y="206"/>
                  <a:pt x="30097" y="1"/>
                  <a:pt x="29258" y="1"/>
                </a:cubicBezTo>
                <a:close/>
              </a:path>
            </a:pathLst>
          </a:custGeom>
          <a:solidFill>
            <a:schemeClr val="accent2"/>
          </a:solidFill>
          <a:ln>
            <a:noFill/>
          </a:ln>
          <a:effectLst>
            <a:outerShdw blurRad="57150" rotWithShape="0" algn="bl" dir="17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rot="10800000">
            <a:off x="5758823" y="-659646"/>
            <a:ext cx="5870403" cy="2518979"/>
          </a:xfrm>
          <a:custGeom>
            <a:rect b="b" l="l" r="r" t="t"/>
            <a:pathLst>
              <a:path extrusionOk="0" h="25488" w="59399">
                <a:moveTo>
                  <a:pt x="1199" y="0"/>
                </a:moveTo>
                <a:cubicBezTo>
                  <a:pt x="506" y="0"/>
                  <a:pt x="1" y="81"/>
                  <a:pt x="1" y="81"/>
                </a:cubicBezTo>
                <a:lnTo>
                  <a:pt x="1" y="25488"/>
                </a:lnTo>
                <a:lnTo>
                  <a:pt x="59399" y="25488"/>
                </a:lnTo>
                <a:cubicBezTo>
                  <a:pt x="59399" y="25488"/>
                  <a:pt x="58885" y="20852"/>
                  <a:pt x="53648" y="20680"/>
                </a:cubicBezTo>
                <a:cubicBezTo>
                  <a:pt x="49957" y="20680"/>
                  <a:pt x="47812" y="20595"/>
                  <a:pt x="46266" y="18621"/>
                </a:cubicBezTo>
                <a:cubicBezTo>
                  <a:pt x="45143" y="17185"/>
                  <a:pt x="43430" y="16385"/>
                  <a:pt x="41919" y="16385"/>
                </a:cubicBezTo>
                <a:cubicBezTo>
                  <a:pt x="41352" y="16385"/>
                  <a:pt x="40813" y="16498"/>
                  <a:pt x="40344" y="16733"/>
                </a:cubicBezTo>
                <a:cubicBezTo>
                  <a:pt x="39451" y="17179"/>
                  <a:pt x="37700" y="17736"/>
                  <a:pt x="36007" y="17736"/>
                </a:cubicBezTo>
                <a:cubicBezTo>
                  <a:pt x="34446" y="17736"/>
                  <a:pt x="32933" y="17262"/>
                  <a:pt x="32189" y="15789"/>
                </a:cubicBezTo>
                <a:cubicBezTo>
                  <a:pt x="30996" y="13424"/>
                  <a:pt x="28585" y="12250"/>
                  <a:pt x="26560" y="12250"/>
                </a:cubicBezTo>
                <a:cubicBezTo>
                  <a:pt x="25956" y="12250"/>
                  <a:pt x="25387" y="12354"/>
                  <a:pt x="24893" y="12563"/>
                </a:cubicBezTo>
                <a:cubicBezTo>
                  <a:pt x="24371" y="12784"/>
                  <a:pt x="23682" y="12900"/>
                  <a:pt x="22931" y="12900"/>
                </a:cubicBezTo>
                <a:cubicBezTo>
                  <a:pt x="20598" y="12900"/>
                  <a:pt x="17674" y="11777"/>
                  <a:pt x="17339" y="9184"/>
                </a:cubicBezTo>
                <a:cubicBezTo>
                  <a:pt x="17135" y="7589"/>
                  <a:pt x="15271" y="6503"/>
                  <a:pt x="13310" y="6503"/>
                </a:cubicBezTo>
                <a:cubicBezTo>
                  <a:pt x="11993" y="6503"/>
                  <a:pt x="10631" y="6994"/>
                  <a:pt x="9700" y="8149"/>
                </a:cubicBezTo>
                <a:cubicBezTo>
                  <a:pt x="9245" y="8714"/>
                  <a:pt x="8657" y="8966"/>
                  <a:pt x="8049" y="8966"/>
                </a:cubicBezTo>
                <a:cubicBezTo>
                  <a:pt x="6265" y="8966"/>
                  <a:pt x="4305" y="6802"/>
                  <a:pt x="4980" y="4030"/>
                </a:cubicBezTo>
                <a:cubicBezTo>
                  <a:pt x="5838" y="504"/>
                  <a:pt x="2931" y="0"/>
                  <a:pt x="1199" y="0"/>
                </a:cubicBezTo>
                <a:close/>
              </a:path>
            </a:pathLst>
          </a:custGeom>
          <a:solidFill>
            <a:schemeClr val="accent3"/>
          </a:solidFill>
          <a:ln>
            <a:noFill/>
          </a:ln>
          <a:effectLst>
            <a:outerShdw blurRad="57150" rotWithShape="0" algn="bl" dir="1608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
    <p:spTree>
      <p:nvGrpSpPr>
        <p:cNvPr id="115" name="Shape 115"/>
        <p:cNvGrpSpPr/>
        <p:nvPr/>
      </p:nvGrpSpPr>
      <p:grpSpPr>
        <a:xfrm>
          <a:off x="0" y="0"/>
          <a:ext cx="0" cy="0"/>
          <a:chOff x="0" y="0"/>
          <a:chExt cx="0" cy="0"/>
        </a:xfrm>
      </p:grpSpPr>
      <p:sp>
        <p:nvSpPr>
          <p:cNvPr id="116" name="Google Shape;116;p17"/>
          <p:cNvSpPr txBox="1"/>
          <p:nvPr>
            <p:ph idx="1" type="subTitle"/>
          </p:nvPr>
        </p:nvSpPr>
        <p:spPr>
          <a:xfrm>
            <a:off x="713200" y="1170426"/>
            <a:ext cx="7708500" cy="343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nSpc>
                <a:spcPct val="100000"/>
              </a:lnSpc>
              <a:spcBef>
                <a:spcPts val="0"/>
              </a:spcBef>
              <a:spcAft>
                <a:spcPts val="0"/>
              </a:spcAft>
              <a:buSzPts val="1200"/>
              <a:buChar char="○"/>
              <a:defRPr sz="1600"/>
            </a:lvl2pPr>
            <a:lvl3pPr lvl="2" rtl="0">
              <a:lnSpc>
                <a:spcPct val="100000"/>
              </a:lnSpc>
              <a:spcBef>
                <a:spcPts val="0"/>
              </a:spcBef>
              <a:spcAft>
                <a:spcPts val="0"/>
              </a:spcAft>
              <a:buSzPts val="1200"/>
              <a:buChar char="■"/>
              <a:defRPr sz="1600"/>
            </a:lvl3pPr>
            <a:lvl4pPr lvl="3" rtl="0">
              <a:lnSpc>
                <a:spcPct val="100000"/>
              </a:lnSpc>
              <a:spcBef>
                <a:spcPts val="0"/>
              </a:spcBef>
              <a:spcAft>
                <a:spcPts val="0"/>
              </a:spcAft>
              <a:buSzPts val="1200"/>
              <a:buChar char="●"/>
              <a:defRPr sz="1600"/>
            </a:lvl4pPr>
            <a:lvl5pPr lvl="4" rtl="0">
              <a:lnSpc>
                <a:spcPct val="100000"/>
              </a:lnSpc>
              <a:spcBef>
                <a:spcPts val="0"/>
              </a:spcBef>
              <a:spcAft>
                <a:spcPts val="0"/>
              </a:spcAft>
              <a:buSzPts val="1200"/>
              <a:buChar char="○"/>
              <a:defRPr sz="1600"/>
            </a:lvl5pPr>
            <a:lvl6pPr lvl="5" rtl="0">
              <a:lnSpc>
                <a:spcPct val="100000"/>
              </a:lnSpc>
              <a:spcBef>
                <a:spcPts val="0"/>
              </a:spcBef>
              <a:spcAft>
                <a:spcPts val="0"/>
              </a:spcAft>
              <a:buSzPts val="1200"/>
              <a:buChar char="■"/>
              <a:defRPr sz="1600"/>
            </a:lvl6pPr>
            <a:lvl7pPr lvl="6" rtl="0">
              <a:lnSpc>
                <a:spcPct val="100000"/>
              </a:lnSpc>
              <a:spcBef>
                <a:spcPts val="0"/>
              </a:spcBef>
              <a:spcAft>
                <a:spcPts val="0"/>
              </a:spcAft>
              <a:buSzPts val="1200"/>
              <a:buChar char="●"/>
              <a:defRPr sz="1600"/>
            </a:lvl7pPr>
            <a:lvl8pPr lvl="7" rtl="0">
              <a:lnSpc>
                <a:spcPct val="100000"/>
              </a:lnSpc>
              <a:spcBef>
                <a:spcPts val="0"/>
              </a:spcBef>
              <a:spcAft>
                <a:spcPts val="0"/>
              </a:spcAft>
              <a:buSzPts val="1200"/>
              <a:buChar char="○"/>
              <a:defRPr sz="1600"/>
            </a:lvl8pPr>
            <a:lvl9pPr lvl="8" rtl="0">
              <a:lnSpc>
                <a:spcPct val="100000"/>
              </a:lnSpc>
              <a:spcBef>
                <a:spcPts val="0"/>
              </a:spcBef>
              <a:spcAft>
                <a:spcPts val="0"/>
              </a:spcAft>
              <a:buSzPts val="1200"/>
              <a:buChar char="■"/>
              <a:defRPr sz="1600"/>
            </a:lvl9pPr>
          </a:lstStyle>
          <a:p/>
        </p:txBody>
      </p:sp>
      <p:sp>
        <p:nvSpPr>
          <p:cNvPr id="117" name="Google Shape;117;p17"/>
          <p:cNvSpPr txBox="1"/>
          <p:nvPr>
            <p:ph type="title"/>
          </p:nvPr>
        </p:nvSpPr>
        <p:spPr>
          <a:xfrm>
            <a:off x="722376" y="445025"/>
            <a:ext cx="7708500" cy="57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18" name="Google Shape;118;p17"/>
          <p:cNvSpPr/>
          <p:nvPr/>
        </p:nvSpPr>
        <p:spPr>
          <a:xfrm rot="10800000">
            <a:off x="-978593" y="-1173375"/>
            <a:ext cx="4458819" cy="3414184"/>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1"/>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rot="10800000">
            <a:off x="-2517126" y="-1701050"/>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dk2"/>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rot="-900016">
            <a:off x="4488274" y="1376418"/>
            <a:ext cx="5667077" cy="4253091"/>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1"/>
          </a:solidFill>
          <a:ln>
            <a:noFill/>
          </a:ln>
          <a:effectLst>
            <a:outerShdw blurRad="57150" rotWithShape="0" algn="bl" dir="115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rot="-900013">
            <a:off x="4895847" y="1231985"/>
            <a:ext cx="7135323" cy="4756750"/>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3"/>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p:nvPr/>
        </p:nvSpPr>
        <p:spPr>
          <a:xfrm rot="-899996">
            <a:off x="4564096" y="1252670"/>
            <a:ext cx="7280967" cy="4854158"/>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2"/>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23" name="Shape 123"/>
        <p:cNvGrpSpPr/>
        <p:nvPr/>
      </p:nvGrpSpPr>
      <p:grpSpPr>
        <a:xfrm>
          <a:off x="0" y="0"/>
          <a:ext cx="0" cy="0"/>
          <a:chOff x="0" y="0"/>
          <a:chExt cx="0" cy="0"/>
        </a:xfrm>
      </p:grpSpPr>
      <p:sp>
        <p:nvSpPr>
          <p:cNvPr id="124" name="Google Shape;124;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25" name="Google Shape;125;p18"/>
          <p:cNvSpPr txBox="1"/>
          <p:nvPr>
            <p:ph idx="1" type="subTitle"/>
          </p:nvPr>
        </p:nvSpPr>
        <p:spPr>
          <a:xfrm>
            <a:off x="715088" y="2225175"/>
            <a:ext cx="2528100" cy="735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26" name="Google Shape;126;p18"/>
          <p:cNvSpPr txBox="1"/>
          <p:nvPr>
            <p:ph idx="2" type="subTitle"/>
          </p:nvPr>
        </p:nvSpPr>
        <p:spPr>
          <a:xfrm>
            <a:off x="715088" y="3035805"/>
            <a:ext cx="2528100" cy="1430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18"/>
          <p:cNvSpPr txBox="1"/>
          <p:nvPr>
            <p:ph idx="3" type="subTitle"/>
          </p:nvPr>
        </p:nvSpPr>
        <p:spPr>
          <a:xfrm>
            <a:off x="3320100" y="3035805"/>
            <a:ext cx="2503800" cy="1430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18"/>
          <p:cNvSpPr txBox="1"/>
          <p:nvPr>
            <p:ph idx="4" type="subTitle"/>
          </p:nvPr>
        </p:nvSpPr>
        <p:spPr>
          <a:xfrm>
            <a:off x="5920205" y="3035805"/>
            <a:ext cx="2503800" cy="1430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9" name="Google Shape;129;p18"/>
          <p:cNvSpPr txBox="1"/>
          <p:nvPr>
            <p:ph idx="5" type="subTitle"/>
          </p:nvPr>
        </p:nvSpPr>
        <p:spPr>
          <a:xfrm>
            <a:off x="3320100" y="2225175"/>
            <a:ext cx="2503800" cy="735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0" name="Google Shape;130;p18"/>
          <p:cNvSpPr txBox="1"/>
          <p:nvPr>
            <p:ph idx="6" type="subTitle"/>
          </p:nvPr>
        </p:nvSpPr>
        <p:spPr>
          <a:xfrm>
            <a:off x="5920205" y="2225175"/>
            <a:ext cx="2503800" cy="735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1" name="Google Shape;131;p18"/>
          <p:cNvSpPr/>
          <p:nvPr/>
        </p:nvSpPr>
        <p:spPr>
          <a:xfrm rot="9618750">
            <a:off x="-961759" y="-1311504"/>
            <a:ext cx="4458764" cy="3414142"/>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3"/>
          </a:solidFill>
          <a:ln>
            <a:noFill/>
          </a:ln>
          <a:effectLst>
            <a:outerShdw blurRad="57150" rotWithShape="0" algn="bl" dir="156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rot="9618735">
            <a:off x="-2395805" y="-1395188"/>
            <a:ext cx="5667123" cy="4253126"/>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2"/>
          </a:solidFill>
          <a:ln>
            <a:noFill/>
          </a:ln>
          <a:effectLst>
            <a:outerShdw blurRad="57150" rotWithShape="0" algn="bl" dir="156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a:off x="5320749" y="2561400"/>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3"/>
          </a:solidFill>
          <a:ln>
            <a:noFill/>
          </a:ln>
          <a:effectLst>
            <a:outerShdw blurRad="57150" rotWithShape="0" algn="bl" dir="115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p:nvPr/>
        </p:nvSpPr>
        <p:spPr>
          <a:xfrm>
            <a:off x="5661625" y="2708800"/>
            <a:ext cx="7135280" cy="4756721"/>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4"/>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35" name="Shape 135"/>
        <p:cNvGrpSpPr/>
        <p:nvPr/>
      </p:nvGrpSpPr>
      <p:grpSpPr>
        <a:xfrm>
          <a:off x="0" y="0"/>
          <a:ext cx="0" cy="0"/>
          <a:chOff x="0" y="0"/>
          <a:chExt cx="0" cy="0"/>
        </a:xfrm>
      </p:grpSpPr>
      <p:sp>
        <p:nvSpPr>
          <p:cNvPr id="136" name="Google Shape;136;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37" name="Google Shape;137;p19"/>
          <p:cNvSpPr txBox="1"/>
          <p:nvPr>
            <p:ph idx="1" type="subTitle"/>
          </p:nvPr>
        </p:nvSpPr>
        <p:spPr>
          <a:xfrm>
            <a:off x="3325825" y="1667327"/>
            <a:ext cx="4030800" cy="52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8" name="Google Shape;138;p19"/>
          <p:cNvSpPr txBox="1"/>
          <p:nvPr>
            <p:ph idx="2" type="subTitle"/>
          </p:nvPr>
        </p:nvSpPr>
        <p:spPr>
          <a:xfrm>
            <a:off x="3325825" y="2863952"/>
            <a:ext cx="4030800" cy="52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39" name="Google Shape;139;p19"/>
          <p:cNvSpPr txBox="1"/>
          <p:nvPr>
            <p:ph idx="3" type="subTitle"/>
          </p:nvPr>
        </p:nvSpPr>
        <p:spPr>
          <a:xfrm>
            <a:off x="3325825" y="4060577"/>
            <a:ext cx="4030800" cy="5262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40" name="Google Shape;140;p19"/>
          <p:cNvSpPr txBox="1"/>
          <p:nvPr>
            <p:ph idx="4" type="subTitle"/>
          </p:nvPr>
        </p:nvSpPr>
        <p:spPr>
          <a:xfrm>
            <a:off x="3325825" y="1298377"/>
            <a:ext cx="40308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19"/>
          <p:cNvSpPr txBox="1"/>
          <p:nvPr>
            <p:ph idx="5" type="subTitle"/>
          </p:nvPr>
        </p:nvSpPr>
        <p:spPr>
          <a:xfrm>
            <a:off x="3325825" y="2495007"/>
            <a:ext cx="40308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19"/>
          <p:cNvSpPr txBox="1"/>
          <p:nvPr>
            <p:ph idx="6" type="subTitle"/>
          </p:nvPr>
        </p:nvSpPr>
        <p:spPr>
          <a:xfrm>
            <a:off x="3325825" y="3691637"/>
            <a:ext cx="40308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3" name="Google Shape;143;p19"/>
          <p:cNvSpPr/>
          <p:nvPr/>
        </p:nvSpPr>
        <p:spPr>
          <a:xfrm rot="-5400000">
            <a:off x="4953275" y="-1550263"/>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3"/>
          </a:solidFill>
          <a:ln>
            <a:noFill/>
          </a:ln>
          <a:effectLst>
            <a:outerShdw blurRad="57150" rotWithShape="0" algn="bl" dir="8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9"/>
          <p:cNvSpPr/>
          <p:nvPr/>
        </p:nvSpPr>
        <p:spPr>
          <a:xfrm rot="-5400000">
            <a:off x="4603199" y="-2464462"/>
            <a:ext cx="6324873" cy="4842960"/>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4"/>
          </a:solidFill>
          <a:ln>
            <a:noFill/>
          </a:ln>
          <a:effectLst>
            <a:outerShdw blurRad="57150" rotWithShape="0" algn="bl" dir="87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9"/>
          <p:cNvSpPr/>
          <p:nvPr/>
        </p:nvSpPr>
        <p:spPr>
          <a:xfrm rot="10800000">
            <a:off x="-5194357" y="-245651"/>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lt2"/>
          </a:solidFill>
          <a:ln>
            <a:noFill/>
          </a:ln>
          <a:effectLst>
            <a:outerShdw blurRad="57150" rotWithShape="0" algn="bl" dir="8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9"/>
          <p:cNvSpPr/>
          <p:nvPr/>
        </p:nvSpPr>
        <p:spPr>
          <a:xfrm rot="10800000">
            <a:off x="-4279813" y="-461858"/>
            <a:ext cx="6324873" cy="4842960"/>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1"/>
          </a:solidFill>
          <a:ln>
            <a:noFill/>
          </a:ln>
          <a:effectLst>
            <a:outerShdw blurRad="57150" rotWithShape="0" algn="bl" dir="87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47" name="Shape 147"/>
        <p:cNvGrpSpPr/>
        <p:nvPr/>
      </p:nvGrpSpPr>
      <p:grpSpPr>
        <a:xfrm>
          <a:off x="0" y="0"/>
          <a:ext cx="0" cy="0"/>
          <a:chOff x="0" y="0"/>
          <a:chExt cx="0" cy="0"/>
        </a:xfrm>
      </p:grpSpPr>
      <p:sp>
        <p:nvSpPr>
          <p:cNvPr id="148" name="Google Shape;148;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49" name="Google Shape;149;p20"/>
          <p:cNvSpPr txBox="1"/>
          <p:nvPr>
            <p:ph idx="1" type="subTitle"/>
          </p:nvPr>
        </p:nvSpPr>
        <p:spPr>
          <a:xfrm>
            <a:off x="815700" y="1291925"/>
            <a:ext cx="33150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0" name="Google Shape;150;p20"/>
          <p:cNvSpPr txBox="1"/>
          <p:nvPr>
            <p:ph idx="2" type="subTitle"/>
          </p:nvPr>
        </p:nvSpPr>
        <p:spPr>
          <a:xfrm>
            <a:off x="815700" y="1817825"/>
            <a:ext cx="3315000" cy="8625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1" name="Google Shape;151;p20"/>
          <p:cNvSpPr txBox="1"/>
          <p:nvPr>
            <p:ph idx="3" type="subTitle"/>
          </p:nvPr>
        </p:nvSpPr>
        <p:spPr>
          <a:xfrm>
            <a:off x="5013300" y="1817825"/>
            <a:ext cx="3315000" cy="8625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2" name="Google Shape;152;p20"/>
          <p:cNvSpPr txBox="1"/>
          <p:nvPr>
            <p:ph idx="4" type="subTitle"/>
          </p:nvPr>
        </p:nvSpPr>
        <p:spPr>
          <a:xfrm>
            <a:off x="815700" y="3580700"/>
            <a:ext cx="3315000" cy="8625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3" name="Google Shape;153;p20"/>
          <p:cNvSpPr txBox="1"/>
          <p:nvPr>
            <p:ph idx="5" type="subTitle"/>
          </p:nvPr>
        </p:nvSpPr>
        <p:spPr>
          <a:xfrm>
            <a:off x="5013300" y="3580700"/>
            <a:ext cx="3315000" cy="8625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4" name="Google Shape;154;p20"/>
          <p:cNvSpPr txBox="1"/>
          <p:nvPr>
            <p:ph idx="6" type="subTitle"/>
          </p:nvPr>
        </p:nvSpPr>
        <p:spPr>
          <a:xfrm>
            <a:off x="815700" y="3054800"/>
            <a:ext cx="33150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5" name="Google Shape;155;p20"/>
          <p:cNvSpPr txBox="1"/>
          <p:nvPr>
            <p:ph idx="7" type="subTitle"/>
          </p:nvPr>
        </p:nvSpPr>
        <p:spPr>
          <a:xfrm>
            <a:off x="5013300" y="1291925"/>
            <a:ext cx="33150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6" name="Google Shape;156;p20"/>
          <p:cNvSpPr txBox="1"/>
          <p:nvPr>
            <p:ph idx="8" type="subTitle"/>
          </p:nvPr>
        </p:nvSpPr>
        <p:spPr>
          <a:xfrm>
            <a:off x="5013300" y="3054800"/>
            <a:ext cx="33150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7" name="Google Shape;157;p20"/>
          <p:cNvSpPr/>
          <p:nvPr/>
        </p:nvSpPr>
        <p:spPr>
          <a:xfrm rot="-5400000">
            <a:off x="6062250" y="-192413"/>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2"/>
          </a:solidFill>
          <a:ln>
            <a:noFill/>
          </a:ln>
          <a:effectLst>
            <a:outerShdw blurRad="57150" rotWithShape="0" algn="bl" dir="8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p:nvPr/>
        </p:nvSpPr>
        <p:spPr>
          <a:xfrm rot="-5400000">
            <a:off x="5712174" y="-1106612"/>
            <a:ext cx="6324873" cy="4842960"/>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3"/>
          </a:solidFill>
          <a:ln>
            <a:noFill/>
          </a:ln>
          <a:effectLst>
            <a:outerShdw blurRad="57150" rotWithShape="0" algn="bl" dir="87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0"/>
          <p:cNvSpPr/>
          <p:nvPr/>
        </p:nvSpPr>
        <p:spPr>
          <a:xfrm rot="10800000">
            <a:off x="-3756182" y="-1099201"/>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2"/>
          </a:solidFill>
          <a:ln>
            <a:noFill/>
          </a:ln>
          <a:effectLst>
            <a:outerShdw blurRad="57150" rotWithShape="0" algn="bl" dir="8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0"/>
          <p:cNvSpPr/>
          <p:nvPr/>
        </p:nvSpPr>
        <p:spPr>
          <a:xfrm rot="10800000">
            <a:off x="-4197938" y="-265496"/>
            <a:ext cx="6324873" cy="4842960"/>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3"/>
          </a:solidFill>
          <a:ln>
            <a:noFill/>
          </a:ln>
          <a:effectLst>
            <a:outerShdw blurRad="57150" rotWithShape="0" algn="bl" dir="87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txBox="1"/>
          <p:nvPr>
            <p:ph type="title"/>
          </p:nvPr>
        </p:nvSpPr>
        <p:spPr>
          <a:xfrm>
            <a:off x="2443650" y="2250150"/>
            <a:ext cx="4256700" cy="1671000"/>
          </a:xfrm>
          <a:prstGeom prst="rect">
            <a:avLst/>
          </a:prstGeom>
        </p:spPr>
        <p:txBody>
          <a:bodyPr anchorCtr="0" anchor="t" bIns="91425" lIns="91425" spcFirstLastPara="1" rIns="91425" wrap="square" tIns="91425">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20" name="Google Shape;20;p3"/>
          <p:cNvSpPr txBox="1"/>
          <p:nvPr>
            <p:ph hasCustomPrompt="1" idx="2" type="title"/>
          </p:nvPr>
        </p:nvSpPr>
        <p:spPr>
          <a:xfrm>
            <a:off x="4027050" y="1222350"/>
            <a:ext cx="1089900" cy="102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dk2"/>
                </a:solidFill>
                <a:latin typeface="Cabin"/>
                <a:ea typeface="Cabin"/>
                <a:cs typeface="Cabin"/>
                <a:sym typeface="Cabin"/>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1" name="Google Shape;21;p3"/>
          <p:cNvSpPr/>
          <p:nvPr/>
        </p:nvSpPr>
        <p:spPr>
          <a:xfrm flipH="1" rot="-473902">
            <a:off x="-334355" y="-1617271"/>
            <a:ext cx="4769424" cy="5846310"/>
          </a:xfrm>
          <a:custGeom>
            <a:rect b="b" l="l" r="r" t="t"/>
            <a:pathLst>
              <a:path extrusionOk="0" h="56200" w="45848">
                <a:moveTo>
                  <a:pt x="439" y="1"/>
                </a:moveTo>
                <a:cubicBezTo>
                  <a:pt x="1" y="1863"/>
                  <a:pt x="3512" y="5966"/>
                  <a:pt x="7229" y="5966"/>
                </a:cubicBezTo>
                <a:cubicBezTo>
                  <a:pt x="7326" y="5966"/>
                  <a:pt x="7423" y="5964"/>
                  <a:pt x="7520" y="5958"/>
                </a:cubicBezTo>
                <a:cubicBezTo>
                  <a:pt x="7655" y="5950"/>
                  <a:pt x="7787" y="5946"/>
                  <a:pt x="7916" y="5946"/>
                </a:cubicBezTo>
                <a:cubicBezTo>
                  <a:pt x="11457" y="5946"/>
                  <a:pt x="13012" y="8871"/>
                  <a:pt x="12578" y="11690"/>
                </a:cubicBezTo>
                <a:cubicBezTo>
                  <a:pt x="12175" y="14313"/>
                  <a:pt x="15394" y="16499"/>
                  <a:pt x="19632" y="16499"/>
                </a:cubicBezTo>
                <a:cubicBezTo>
                  <a:pt x="20116" y="16499"/>
                  <a:pt x="20613" y="16470"/>
                  <a:pt x="21120" y="16411"/>
                </a:cubicBezTo>
                <a:cubicBezTo>
                  <a:pt x="21449" y="16372"/>
                  <a:pt x="21766" y="16353"/>
                  <a:pt x="22073" y="16353"/>
                </a:cubicBezTo>
                <a:cubicBezTo>
                  <a:pt x="26378" y="16353"/>
                  <a:pt x="28494" y="20029"/>
                  <a:pt x="27863" y="23492"/>
                </a:cubicBezTo>
                <a:cubicBezTo>
                  <a:pt x="27190" y="27200"/>
                  <a:pt x="29212" y="29449"/>
                  <a:pt x="32847" y="30798"/>
                </a:cubicBezTo>
                <a:cubicBezTo>
                  <a:pt x="36481" y="32147"/>
                  <a:pt x="37979" y="35743"/>
                  <a:pt x="36855" y="39512"/>
                </a:cubicBezTo>
                <a:cubicBezTo>
                  <a:pt x="35731" y="43281"/>
                  <a:pt x="36855" y="45522"/>
                  <a:pt x="40003" y="48669"/>
                </a:cubicBezTo>
                <a:cubicBezTo>
                  <a:pt x="43150" y="51816"/>
                  <a:pt x="42475" y="56199"/>
                  <a:pt x="42475" y="56199"/>
                </a:cubicBezTo>
                <a:lnTo>
                  <a:pt x="45847" y="56199"/>
                </a:lnTo>
                <a:lnTo>
                  <a:pt x="458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130068" y="3243244"/>
            <a:ext cx="4458819" cy="3414184"/>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3"/>
          </a:solidFill>
          <a:ln>
            <a:noFill/>
          </a:ln>
          <a:effectLst>
            <a:outerShdw blurRad="57150" rotWithShape="0" algn="bl" dir="1926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a:off x="-1668601" y="2932000"/>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1"/>
          </a:solidFill>
          <a:ln>
            <a:noFill/>
          </a:ln>
          <a:effectLst>
            <a:outerShdw blurRad="57150" rotWithShape="0" algn="bl" dir="1926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3496898">
            <a:off x="5149795" y="556344"/>
            <a:ext cx="5667076" cy="4253091"/>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1"/>
          </a:solidFill>
          <a:ln>
            <a:noFill/>
          </a:ln>
          <a:effectLst>
            <a:outerShdw blurRad="57150" rotWithShape="0" algn="bl" dir="900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3496923">
            <a:off x="5503143" y="-110389"/>
            <a:ext cx="7135188" cy="4756659"/>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4"/>
          </a:solidFill>
          <a:ln>
            <a:noFill/>
          </a:ln>
          <a:effectLst>
            <a:outerShdw blurRad="57150" rotWithShape="0" algn="bl" dir="840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3496914">
            <a:off x="5206631" y="202721"/>
            <a:ext cx="7280985" cy="4854170"/>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3"/>
          </a:solidFill>
          <a:ln>
            <a:noFill/>
          </a:ln>
          <a:effectLst>
            <a:outerShdw blurRad="57150" rotWithShape="0" algn="bl" dir="82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61" name="Shape 161"/>
        <p:cNvGrpSpPr/>
        <p:nvPr/>
      </p:nvGrpSpPr>
      <p:grpSpPr>
        <a:xfrm>
          <a:off x="0" y="0"/>
          <a:ext cx="0" cy="0"/>
          <a:chOff x="0" y="0"/>
          <a:chExt cx="0" cy="0"/>
        </a:xfrm>
      </p:grpSpPr>
      <p:sp>
        <p:nvSpPr>
          <p:cNvPr id="162" name="Google Shape;162;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63" name="Google Shape;163;p21"/>
          <p:cNvSpPr txBox="1"/>
          <p:nvPr>
            <p:ph idx="1" type="subTitle"/>
          </p:nvPr>
        </p:nvSpPr>
        <p:spPr>
          <a:xfrm>
            <a:off x="715400" y="1811523"/>
            <a:ext cx="2494500" cy="894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4" name="Google Shape;164;p21"/>
          <p:cNvSpPr txBox="1"/>
          <p:nvPr>
            <p:ph idx="2" type="subTitle"/>
          </p:nvPr>
        </p:nvSpPr>
        <p:spPr>
          <a:xfrm>
            <a:off x="3326100" y="1811523"/>
            <a:ext cx="2491800" cy="894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5" name="Google Shape;165;p21"/>
          <p:cNvSpPr txBox="1"/>
          <p:nvPr>
            <p:ph idx="3" type="subTitle"/>
          </p:nvPr>
        </p:nvSpPr>
        <p:spPr>
          <a:xfrm>
            <a:off x="5938290" y="1811523"/>
            <a:ext cx="2488500" cy="894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6" name="Google Shape;166;p21"/>
          <p:cNvSpPr txBox="1"/>
          <p:nvPr>
            <p:ph idx="4" type="subTitle"/>
          </p:nvPr>
        </p:nvSpPr>
        <p:spPr>
          <a:xfrm>
            <a:off x="715400" y="3588825"/>
            <a:ext cx="2494500" cy="894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7" name="Google Shape;167;p21"/>
          <p:cNvSpPr txBox="1"/>
          <p:nvPr>
            <p:ph idx="5" type="subTitle"/>
          </p:nvPr>
        </p:nvSpPr>
        <p:spPr>
          <a:xfrm>
            <a:off x="3326100" y="3588825"/>
            <a:ext cx="2491800" cy="894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8" name="Google Shape;168;p21"/>
          <p:cNvSpPr txBox="1"/>
          <p:nvPr>
            <p:ph idx="6" type="subTitle"/>
          </p:nvPr>
        </p:nvSpPr>
        <p:spPr>
          <a:xfrm>
            <a:off x="5938290" y="3588825"/>
            <a:ext cx="2488500" cy="894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9" name="Google Shape;169;p21"/>
          <p:cNvSpPr txBox="1"/>
          <p:nvPr>
            <p:ph idx="7" type="subTitle"/>
          </p:nvPr>
        </p:nvSpPr>
        <p:spPr>
          <a:xfrm>
            <a:off x="715400" y="1276675"/>
            <a:ext cx="24945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0" name="Google Shape;170;p21"/>
          <p:cNvSpPr txBox="1"/>
          <p:nvPr>
            <p:ph idx="8" type="subTitle"/>
          </p:nvPr>
        </p:nvSpPr>
        <p:spPr>
          <a:xfrm>
            <a:off x="3326100" y="1276675"/>
            <a:ext cx="24918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1" name="Google Shape;171;p21"/>
          <p:cNvSpPr txBox="1"/>
          <p:nvPr>
            <p:ph idx="9" type="subTitle"/>
          </p:nvPr>
        </p:nvSpPr>
        <p:spPr>
          <a:xfrm>
            <a:off x="5938290" y="1276675"/>
            <a:ext cx="24885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2" name="Google Shape;172;p21"/>
          <p:cNvSpPr txBox="1"/>
          <p:nvPr>
            <p:ph idx="13" type="subTitle"/>
          </p:nvPr>
        </p:nvSpPr>
        <p:spPr>
          <a:xfrm>
            <a:off x="715400" y="3049475"/>
            <a:ext cx="24945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3" name="Google Shape;173;p21"/>
          <p:cNvSpPr txBox="1"/>
          <p:nvPr>
            <p:ph idx="14" type="subTitle"/>
          </p:nvPr>
        </p:nvSpPr>
        <p:spPr>
          <a:xfrm>
            <a:off x="3326100" y="3049475"/>
            <a:ext cx="24918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4" name="Google Shape;174;p21"/>
          <p:cNvSpPr txBox="1"/>
          <p:nvPr>
            <p:ph idx="15" type="subTitle"/>
          </p:nvPr>
        </p:nvSpPr>
        <p:spPr>
          <a:xfrm>
            <a:off x="5935740" y="3049475"/>
            <a:ext cx="2493600" cy="537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5" name="Google Shape;175;p21"/>
          <p:cNvSpPr/>
          <p:nvPr/>
        </p:nvSpPr>
        <p:spPr>
          <a:xfrm rot="5400000">
            <a:off x="-1129775" y="3606776"/>
            <a:ext cx="4198776" cy="3437681"/>
          </a:xfrm>
          <a:custGeom>
            <a:rect b="b" l="l" r="r" t="t"/>
            <a:pathLst>
              <a:path extrusionOk="0" h="26012" w="31771">
                <a:moveTo>
                  <a:pt x="29258" y="1"/>
                </a:moveTo>
                <a:cubicBezTo>
                  <a:pt x="26527" y="1"/>
                  <a:pt x="23973" y="2166"/>
                  <a:pt x="23554" y="4330"/>
                </a:cubicBezTo>
                <a:cubicBezTo>
                  <a:pt x="23017" y="7103"/>
                  <a:pt x="20289" y="9262"/>
                  <a:pt x="17001" y="9262"/>
                </a:cubicBezTo>
                <a:cubicBezTo>
                  <a:pt x="16934" y="9262"/>
                  <a:pt x="16866" y="9261"/>
                  <a:pt x="16799" y="9260"/>
                </a:cubicBezTo>
                <a:cubicBezTo>
                  <a:pt x="16743" y="9258"/>
                  <a:pt x="16688" y="9257"/>
                  <a:pt x="16634" y="9257"/>
                </a:cubicBezTo>
                <a:cubicBezTo>
                  <a:pt x="13344" y="9257"/>
                  <a:pt x="11037" y="11952"/>
                  <a:pt x="10409" y="14646"/>
                </a:cubicBezTo>
                <a:cubicBezTo>
                  <a:pt x="9769" y="17385"/>
                  <a:pt x="8856" y="18754"/>
                  <a:pt x="4429" y="19393"/>
                </a:cubicBezTo>
                <a:cubicBezTo>
                  <a:pt x="1" y="20032"/>
                  <a:pt x="93" y="26012"/>
                  <a:pt x="93" y="26012"/>
                </a:cubicBezTo>
                <a:lnTo>
                  <a:pt x="31770" y="26012"/>
                </a:lnTo>
                <a:lnTo>
                  <a:pt x="31770" y="678"/>
                </a:lnTo>
                <a:cubicBezTo>
                  <a:pt x="30954" y="206"/>
                  <a:pt x="30097" y="1"/>
                  <a:pt x="29258" y="1"/>
                </a:cubicBezTo>
                <a:close/>
              </a:path>
            </a:pathLst>
          </a:custGeom>
          <a:solidFill>
            <a:schemeClr val="dk2"/>
          </a:solidFill>
          <a:ln>
            <a:noFill/>
          </a:ln>
          <a:effectLst>
            <a:outerShdw blurRad="57150" rotWithShape="0" algn="bl" dir="17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1208352" y="3609125"/>
            <a:ext cx="5870403" cy="2518979"/>
          </a:xfrm>
          <a:custGeom>
            <a:rect b="b" l="l" r="r" t="t"/>
            <a:pathLst>
              <a:path extrusionOk="0" h="25488" w="59399">
                <a:moveTo>
                  <a:pt x="1199" y="0"/>
                </a:moveTo>
                <a:cubicBezTo>
                  <a:pt x="506" y="0"/>
                  <a:pt x="1" y="81"/>
                  <a:pt x="1" y="81"/>
                </a:cubicBezTo>
                <a:lnTo>
                  <a:pt x="1" y="25488"/>
                </a:lnTo>
                <a:lnTo>
                  <a:pt x="59399" y="25488"/>
                </a:lnTo>
                <a:cubicBezTo>
                  <a:pt x="59399" y="25488"/>
                  <a:pt x="58885" y="20852"/>
                  <a:pt x="53648" y="20680"/>
                </a:cubicBezTo>
                <a:cubicBezTo>
                  <a:pt x="49957" y="20680"/>
                  <a:pt x="47812" y="20595"/>
                  <a:pt x="46266" y="18621"/>
                </a:cubicBezTo>
                <a:cubicBezTo>
                  <a:pt x="45143" y="17185"/>
                  <a:pt x="43430" y="16385"/>
                  <a:pt x="41919" y="16385"/>
                </a:cubicBezTo>
                <a:cubicBezTo>
                  <a:pt x="41352" y="16385"/>
                  <a:pt x="40813" y="16498"/>
                  <a:pt x="40344" y="16733"/>
                </a:cubicBezTo>
                <a:cubicBezTo>
                  <a:pt x="39451" y="17179"/>
                  <a:pt x="37700" y="17736"/>
                  <a:pt x="36007" y="17736"/>
                </a:cubicBezTo>
                <a:cubicBezTo>
                  <a:pt x="34446" y="17736"/>
                  <a:pt x="32933" y="17262"/>
                  <a:pt x="32189" y="15789"/>
                </a:cubicBezTo>
                <a:cubicBezTo>
                  <a:pt x="30996" y="13424"/>
                  <a:pt x="28585" y="12250"/>
                  <a:pt x="26560" y="12250"/>
                </a:cubicBezTo>
                <a:cubicBezTo>
                  <a:pt x="25956" y="12250"/>
                  <a:pt x="25387" y="12354"/>
                  <a:pt x="24893" y="12563"/>
                </a:cubicBezTo>
                <a:cubicBezTo>
                  <a:pt x="24371" y="12784"/>
                  <a:pt x="23682" y="12900"/>
                  <a:pt x="22931" y="12900"/>
                </a:cubicBezTo>
                <a:cubicBezTo>
                  <a:pt x="20598" y="12900"/>
                  <a:pt x="17674" y="11777"/>
                  <a:pt x="17339" y="9184"/>
                </a:cubicBezTo>
                <a:cubicBezTo>
                  <a:pt x="17135" y="7589"/>
                  <a:pt x="15271" y="6503"/>
                  <a:pt x="13310" y="6503"/>
                </a:cubicBezTo>
                <a:cubicBezTo>
                  <a:pt x="11993" y="6503"/>
                  <a:pt x="10631" y="6994"/>
                  <a:pt x="9700" y="8149"/>
                </a:cubicBezTo>
                <a:cubicBezTo>
                  <a:pt x="9245" y="8714"/>
                  <a:pt x="8657" y="8966"/>
                  <a:pt x="8049" y="8966"/>
                </a:cubicBezTo>
                <a:cubicBezTo>
                  <a:pt x="6265" y="8966"/>
                  <a:pt x="4305" y="6802"/>
                  <a:pt x="4980" y="4030"/>
                </a:cubicBezTo>
                <a:cubicBezTo>
                  <a:pt x="5838" y="504"/>
                  <a:pt x="2931" y="0"/>
                  <a:pt x="1199" y="0"/>
                </a:cubicBezTo>
                <a:close/>
              </a:path>
            </a:pathLst>
          </a:custGeom>
          <a:solidFill>
            <a:schemeClr val="lt2"/>
          </a:solidFill>
          <a:ln>
            <a:noFill/>
          </a:ln>
          <a:effectLst>
            <a:outerShdw blurRad="57150" rotWithShape="0" algn="bl" dir="1608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flipH="1" rot="-5400000">
            <a:off x="6074998" y="3606776"/>
            <a:ext cx="4198776" cy="3437681"/>
          </a:xfrm>
          <a:custGeom>
            <a:rect b="b" l="l" r="r" t="t"/>
            <a:pathLst>
              <a:path extrusionOk="0" h="26012" w="31771">
                <a:moveTo>
                  <a:pt x="29258" y="1"/>
                </a:moveTo>
                <a:cubicBezTo>
                  <a:pt x="26527" y="1"/>
                  <a:pt x="23973" y="2166"/>
                  <a:pt x="23554" y="4330"/>
                </a:cubicBezTo>
                <a:cubicBezTo>
                  <a:pt x="23017" y="7103"/>
                  <a:pt x="20289" y="9262"/>
                  <a:pt x="17001" y="9262"/>
                </a:cubicBezTo>
                <a:cubicBezTo>
                  <a:pt x="16934" y="9262"/>
                  <a:pt x="16866" y="9261"/>
                  <a:pt x="16799" y="9260"/>
                </a:cubicBezTo>
                <a:cubicBezTo>
                  <a:pt x="16743" y="9258"/>
                  <a:pt x="16688" y="9257"/>
                  <a:pt x="16634" y="9257"/>
                </a:cubicBezTo>
                <a:cubicBezTo>
                  <a:pt x="13344" y="9257"/>
                  <a:pt x="11037" y="11952"/>
                  <a:pt x="10409" y="14646"/>
                </a:cubicBezTo>
                <a:cubicBezTo>
                  <a:pt x="9769" y="17385"/>
                  <a:pt x="8856" y="18754"/>
                  <a:pt x="4429" y="19393"/>
                </a:cubicBezTo>
                <a:cubicBezTo>
                  <a:pt x="1" y="20032"/>
                  <a:pt x="93" y="26012"/>
                  <a:pt x="93" y="26012"/>
                </a:cubicBezTo>
                <a:lnTo>
                  <a:pt x="31770" y="26012"/>
                </a:lnTo>
                <a:lnTo>
                  <a:pt x="31770" y="678"/>
                </a:lnTo>
                <a:cubicBezTo>
                  <a:pt x="30954" y="206"/>
                  <a:pt x="30097" y="1"/>
                  <a:pt x="29258" y="1"/>
                </a:cubicBezTo>
                <a:close/>
              </a:path>
            </a:pathLst>
          </a:custGeom>
          <a:solidFill>
            <a:schemeClr val="dk2"/>
          </a:solidFill>
          <a:ln>
            <a:noFill/>
          </a:ln>
          <a:effectLst>
            <a:outerShdw blurRad="57150" rotWithShape="0" algn="bl" dir="17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p:nvPr/>
        </p:nvSpPr>
        <p:spPr>
          <a:xfrm flipH="1">
            <a:off x="4481948" y="3609125"/>
            <a:ext cx="5870403" cy="2518979"/>
          </a:xfrm>
          <a:custGeom>
            <a:rect b="b" l="l" r="r" t="t"/>
            <a:pathLst>
              <a:path extrusionOk="0" h="25488" w="59399">
                <a:moveTo>
                  <a:pt x="1199" y="0"/>
                </a:moveTo>
                <a:cubicBezTo>
                  <a:pt x="506" y="0"/>
                  <a:pt x="1" y="81"/>
                  <a:pt x="1" y="81"/>
                </a:cubicBezTo>
                <a:lnTo>
                  <a:pt x="1" y="25488"/>
                </a:lnTo>
                <a:lnTo>
                  <a:pt x="59399" y="25488"/>
                </a:lnTo>
                <a:cubicBezTo>
                  <a:pt x="59399" y="25488"/>
                  <a:pt x="58885" y="20852"/>
                  <a:pt x="53648" y="20680"/>
                </a:cubicBezTo>
                <a:cubicBezTo>
                  <a:pt x="49957" y="20680"/>
                  <a:pt x="47812" y="20595"/>
                  <a:pt x="46266" y="18621"/>
                </a:cubicBezTo>
                <a:cubicBezTo>
                  <a:pt x="45143" y="17185"/>
                  <a:pt x="43430" y="16385"/>
                  <a:pt x="41919" y="16385"/>
                </a:cubicBezTo>
                <a:cubicBezTo>
                  <a:pt x="41352" y="16385"/>
                  <a:pt x="40813" y="16498"/>
                  <a:pt x="40344" y="16733"/>
                </a:cubicBezTo>
                <a:cubicBezTo>
                  <a:pt x="39451" y="17179"/>
                  <a:pt x="37700" y="17736"/>
                  <a:pt x="36007" y="17736"/>
                </a:cubicBezTo>
                <a:cubicBezTo>
                  <a:pt x="34446" y="17736"/>
                  <a:pt x="32933" y="17262"/>
                  <a:pt x="32189" y="15789"/>
                </a:cubicBezTo>
                <a:cubicBezTo>
                  <a:pt x="30996" y="13424"/>
                  <a:pt x="28585" y="12250"/>
                  <a:pt x="26560" y="12250"/>
                </a:cubicBezTo>
                <a:cubicBezTo>
                  <a:pt x="25956" y="12250"/>
                  <a:pt x="25387" y="12354"/>
                  <a:pt x="24893" y="12563"/>
                </a:cubicBezTo>
                <a:cubicBezTo>
                  <a:pt x="24371" y="12784"/>
                  <a:pt x="23682" y="12900"/>
                  <a:pt x="22931" y="12900"/>
                </a:cubicBezTo>
                <a:cubicBezTo>
                  <a:pt x="20598" y="12900"/>
                  <a:pt x="17674" y="11777"/>
                  <a:pt x="17339" y="9184"/>
                </a:cubicBezTo>
                <a:cubicBezTo>
                  <a:pt x="17135" y="7589"/>
                  <a:pt x="15271" y="6503"/>
                  <a:pt x="13310" y="6503"/>
                </a:cubicBezTo>
                <a:cubicBezTo>
                  <a:pt x="11993" y="6503"/>
                  <a:pt x="10631" y="6994"/>
                  <a:pt x="9700" y="8149"/>
                </a:cubicBezTo>
                <a:cubicBezTo>
                  <a:pt x="9245" y="8714"/>
                  <a:pt x="8657" y="8966"/>
                  <a:pt x="8049" y="8966"/>
                </a:cubicBezTo>
                <a:cubicBezTo>
                  <a:pt x="6265" y="8966"/>
                  <a:pt x="4305" y="6802"/>
                  <a:pt x="4980" y="4030"/>
                </a:cubicBezTo>
                <a:cubicBezTo>
                  <a:pt x="5838" y="504"/>
                  <a:pt x="2931" y="0"/>
                  <a:pt x="1199" y="0"/>
                </a:cubicBezTo>
                <a:close/>
              </a:path>
            </a:pathLst>
          </a:custGeom>
          <a:solidFill>
            <a:schemeClr val="lt2"/>
          </a:solidFill>
          <a:ln>
            <a:noFill/>
          </a:ln>
          <a:effectLst>
            <a:outerShdw blurRad="57150" rotWithShape="0" algn="bl" dir="1608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79" name="Shape 179"/>
        <p:cNvGrpSpPr/>
        <p:nvPr/>
      </p:nvGrpSpPr>
      <p:grpSpPr>
        <a:xfrm>
          <a:off x="0" y="0"/>
          <a:ext cx="0" cy="0"/>
          <a:chOff x="0" y="0"/>
          <a:chExt cx="0" cy="0"/>
        </a:xfrm>
      </p:grpSpPr>
      <p:sp>
        <p:nvSpPr>
          <p:cNvPr id="180" name="Google Shape;180;p22"/>
          <p:cNvSpPr txBox="1"/>
          <p:nvPr>
            <p:ph hasCustomPrompt="1" type="title"/>
          </p:nvPr>
        </p:nvSpPr>
        <p:spPr>
          <a:xfrm>
            <a:off x="2460300" y="966800"/>
            <a:ext cx="42234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800">
                <a:solidFill>
                  <a:schemeClr val="dk2"/>
                </a:solidFill>
                <a:latin typeface="Cabin"/>
                <a:ea typeface="Cabin"/>
                <a:cs typeface="Cabin"/>
                <a:sym typeface="Cabin"/>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81" name="Google Shape;181;p22"/>
          <p:cNvSpPr txBox="1"/>
          <p:nvPr>
            <p:ph idx="1" type="subTitle"/>
          </p:nvPr>
        </p:nvSpPr>
        <p:spPr>
          <a:xfrm>
            <a:off x="2460300" y="1844701"/>
            <a:ext cx="42234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2" name="Google Shape;182;p22"/>
          <p:cNvSpPr txBox="1"/>
          <p:nvPr>
            <p:ph hasCustomPrompt="1" idx="2" type="title"/>
          </p:nvPr>
        </p:nvSpPr>
        <p:spPr>
          <a:xfrm>
            <a:off x="1687563" y="2947162"/>
            <a:ext cx="22701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800">
                <a:solidFill>
                  <a:schemeClr val="dk2"/>
                </a:solidFill>
                <a:latin typeface="Cabin"/>
                <a:ea typeface="Cabin"/>
                <a:cs typeface="Cabin"/>
                <a:sym typeface="Cabin"/>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83" name="Google Shape;183;p22"/>
          <p:cNvSpPr txBox="1"/>
          <p:nvPr>
            <p:ph idx="3" type="subTitle"/>
          </p:nvPr>
        </p:nvSpPr>
        <p:spPr>
          <a:xfrm>
            <a:off x="1687563" y="3775450"/>
            <a:ext cx="2270100" cy="65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4" name="Google Shape;184;p22"/>
          <p:cNvSpPr txBox="1"/>
          <p:nvPr>
            <p:ph hasCustomPrompt="1" idx="4" type="title"/>
          </p:nvPr>
        </p:nvSpPr>
        <p:spPr>
          <a:xfrm>
            <a:off x="5186325" y="2947162"/>
            <a:ext cx="22701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4800">
                <a:solidFill>
                  <a:schemeClr val="dk2"/>
                </a:solidFill>
                <a:latin typeface="Cabin"/>
                <a:ea typeface="Cabin"/>
                <a:cs typeface="Cabin"/>
                <a:sym typeface="Cabin"/>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85" name="Google Shape;185;p22"/>
          <p:cNvSpPr txBox="1"/>
          <p:nvPr>
            <p:ph idx="5" type="subTitle"/>
          </p:nvPr>
        </p:nvSpPr>
        <p:spPr>
          <a:xfrm>
            <a:off x="5186325" y="3775450"/>
            <a:ext cx="2270100" cy="65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6" name="Google Shape;186;p22"/>
          <p:cNvSpPr/>
          <p:nvPr/>
        </p:nvSpPr>
        <p:spPr>
          <a:xfrm>
            <a:off x="6470551" y="-394051"/>
            <a:ext cx="3260022" cy="3996101"/>
          </a:xfrm>
          <a:custGeom>
            <a:rect b="b" l="l" r="r" t="t"/>
            <a:pathLst>
              <a:path extrusionOk="0" h="56200" w="45848">
                <a:moveTo>
                  <a:pt x="439" y="1"/>
                </a:moveTo>
                <a:cubicBezTo>
                  <a:pt x="1" y="1863"/>
                  <a:pt x="3512" y="5966"/>
                  <a:pt x="7229" y="5966"/>
                </a:cubicBezTo>
                <a:cubicBezTo>
                  <a:pt x="7326" y="5966"/>
                  <a:pt x="7423" y="5964"/>
                  <a:pt x="7520" y="5958"/>
                </a:cubicBezTo>
                <a:cubicBezTo>
                  <a:pt x="7655" y="5950"/>
                  <a:pt x="7787" y="5946"/>
                  <a:pt x="7916" y="5946"/>
                </a:cubicBezTo>
                <a:cubicBezTo>
                  <a:pt x="11457" y="5946"/>
                  <a:pt x="13012" y="8871"/>
                  <a:pt x="12578" y="11690"/>
                </a:cubicBezTo>
                <a:cubicBezTo>
                  <a:pt x="12175" y="14313"/>
                  <a:pt x="15394" y="16499"/>
                  <a:pt x="19632" y="16499"/>
                </a:cubicBezTo>
                <a:cubicBezTo>
                  <a:pt x="20116" y="16499"/>
                  <a:pt x="20613" y="16470"/>
                  <a:pt x="21120" y="16411"/>
                </a:cubicBezTo>
                <a:cubicBezTo>
                  <a:pt x="21449" y="16372"/>
                  <a:pt x="21766" y="16353"/>
                  <a:pt x="22073" y="16353"/>
                </a:cubicBezTo>
                <a:cubicBezTo>
                  <a:pt x="26378" y="16353"/>
                  <a:pt x="28494" y="20029"/>
                  <a:pt x="27863" y="23492"/>
                </a:cubicBezTo>
                <a:cubicBezTo>
                  <a:pt x="27190" y="27200"/>
                  <a:pt x="29212" y="29449"/>
                  <a:pt x="32847" y="30798"/>
                </a:cubicBezTo>
                <a:cubicBezTo>
                  <a:pt x="36481" y="32147"/>
                  <a:pt x="37979" y="35743"/>
                  <a:pt x="36855" y="39512"/>
                </a:cubicBezTo>
                <a:cubicBezTo>
                  <a:pt x="35731" y="43281"/>
                  <a:pt x="36855" y="45522"/>
                  <a:pt x="40003" y="48669"/>
                </a:cubicBezTo>
                <a:cubicBezTo>
                  <a:pt x="43150" y="51816"/>
                  <a:pt x="42475" y="56199"/>
                  <a:pt x="42475" y="56199"/>
                </a:cubicBezTo>
                <a:lnTo>
                  <a:pt x="45847" y="56199"/>
                </a:lnTo>
                <a:lnTo>
                  <a:pt x="45847" y="1"/>
                </a:lnTo>
                <a:close/>
              </a:path>
            </a:pathLst>
          </a:custGeom>
          <a:solidFill>
            <a:schemeClr val="accent3"/>
          </a:solidFill>
          <a:ln>
            <a:noFill/>
          </a:ln>
          <a:effectLst>
            <a:outerShdw blurRad="57150" rotWithShape="0" algn="bl" dir="870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2"/>
          <p:cNvSpPr/>
          <p:nvPr/>
        </p:nvSpPr>
        <p:spPr>
          <a:xfrm rot="5400000">
            <a:off x="-769375" y="3721876"/>
            <a:ext cx="4198776" cy="3437681"/>
          </a:xfrm>
          <a:custGeom>
            <a:rect b="b" l="l" r="r" t="t"/>
            <a:pathLst>
              <a:path extrusionOk="0" h="26012" w="31771">
                <a:moveTo>
                  <a:pt x="29258" y="1"/>
                </a:moveTo>
                <a:cubicBezTo>
                  <a:pt x="26527" y="1"/>
                  <a:pt x="23973" y="2166"/>
                  <a:pt x="23554" y="4330"/>
                </a:cubicBezTo>
                <a:cubicBezTo>
                  <a:pt x="23017" y="7103"/>
                  <a:pt x="20289" y="9262"/>
                  <a:pt x="17001" y="9262"/>
                </a:cubicBezTo>
                <a:cubicBezTo>
                  <a:pt x="16934" y="9262"/>
                  <a:pt x="16866" y="9261"/>
                  <a:pt x="16799" y="9260"/>
                </a:cubicBezTo>
                <a:cubicBezTo>
                  <a:pt x="16743" y="9258"/>
                  <a:pt x="16688" y="9257"/>
                  <a:pt x="16634" y="9257"/>
                </a:cubicBezTo>
                <a:cubicBezTo>
                  <a:pt x="13344" y="9257"/>
                  <a:pt x="11037" y="11952"/>
                  <a:pt x="10409" y="14646"/>
                </a:cubicBezTo>
                <a:cubicBezTo>
                  <a:pt x="9769" y="17385"/>
                  <a:pt x="8856" y="18754"/>
                  <a:pt x="4429" y="19393"/>
                </a:cubicBezTo>
                <a:cubicBezTo>
                  <a:pt x="1" y="20032"/>
                  <a:pt x="93" y="26012"/>
                  <a:pt x="93" y="26012"/>
                </a:cubicBezTo>
                <a:lnTo>
                  <a:pt x="31770" y="26012"/>
                </a:lnTo>
                <a:lnTo>
                  <a:pt x="31770" y="678"/>
                </a:lnTo>
                <a:cubicBezTo>
                  <a:pt x="30954" y="206"/>
                  <a:pt x="30097" y="1"/>
                  <a:pt x="29258" y="1"/>
                </a:cubicBezTo>
                <a:close/>
              </a:path>
            </a:pathLst>
          </a:custGeom>
          <a:solidFill>
            <a:schemeClr val="accent1"/>
          </a:solidFill>
          <a:ln>
            <a:noFill/>
          </a:ln>
          <a:effectLst>
            <a:outerShdw blurRad="57150" rotWithShape="0" algn="bl" dir="17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a:off x="6515626" y="-692401"/>
            <a:ext cx="3260022" cy="3996101"/>
          </a:xfrm>
          <a:custGeom>
            <a:rect b="b" l="l" r="r" t="t"/>
            <a:pathLst>
              <a:path extrusionOk="0" h="56200" w="45848">
                <a:moveTo>
                  <a:pt x="439" y="1"/>
                </a:moveTo>
                <a:cubicBezTo>
                  <a:pt x="1" y="1863"/>
                  <a:pt x="3512" y="5966"/>
                  <a:pt x="7229" y="5966"/>
                </a:cubicBezTo>
                <a:cubicBezTo>
                  <a:pt x="7326" y="5966"/>
                  <a:pt x="7423" y="5964"/>
                  <a:pt x="7520" y="5958"/>
                </a:cubicBezTo>
                <a:cubicBezTo>
                  <a:pt x="7655" y="5950"/>
                  <a:pt x="7787" y="5946"/>
                  <a:pt x="7916" y="5946"/>
                </a:cubicBezTo>
                <a:cubicBezTo>
                  <a:pt x="11457" y="5946"/>
                  <a:pt x="13012" y="8871"/>
                  <a:pt x="12578" y="11690"/>
                </a:cubicBezTo>
                <a:cubicBezTo>
                  <a:pt x="12175" y="14313"/>
                  <a:pt x="15394" y="16499"/>
                  <a:pt x="19632" y="16499"/>
                </a:cubicBezTo>
                <a:cubicBezTo>
                  <a:pt x="20116" y="16499"/>
                  <a:pt x="20613" y="16470"/>
                  <a:pt x="21120" y="16411"/>
                </a:cubicBezTo>
                <a:cubicBezTo>
                  <a:pt x="21449" y="16372"/>
                  <a:pt x="21766" y="16353"/>
                  <a:pt x="22073" y="16353"/>
                </a:cubicBezTo>
                <a:cubicBezTo>
                  <a:pt x="26378" y="16353"/>
                  <a:pt x="28494" y="20029"/>
                  <a:pt x="27863" y="23492"/>
                </a:cubicBezTo>
                <a:cubicBezTo>
                  <a:pt x="27190" y="27200"/>
                  <a:pt x="29212" y="29449"/>
                  <a:pt x="32847" y="30798"/>
                </a:cubicBezTo>
                <a:cubicBezTo>
                  <a:pt x="36481" y="32147"/>
                  <a:pt x="37979" y="35743"/>
                  <a:pt x="36855" y="39512"/>
                </a:cubicBezTo>
                <a:cubicBezTo>
                  <a:pt x="35731" y="43281"/>
                  <a:pt x="36855" y="45522"/>
                  <a:pt x="40003" y="48669"/>
                </a:cubicBezTo>
                <a:cubicBezTo>
                  <a:pt x="43150" y="51816"/>
                  <a:pt x="42475" y="56199"/>
                  <a:pt x="42475" y="56199"/>
                </a:cubicBezTo>
                <a:lnTo>
                  <a:pt x="45847" y="56199"/>
                </a:lnTo>
                <a:lnTo>
                  <a:pt x="45847" y="1"/>
                </a:lnTo>
                <a:close/>
              </a:path>
            </a:pathLst>
          </a:custGeom>
          <a:solidFill>
            <a:schemeClr val="accent2"/>
          </a:solidFill>
          <a:ln>
            <a:noFill/>
          </a:ln>
          <a:effectLst>
            <a:outerShdw blurRad="57150" rotWithShape="0" algn="bl" dir="870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p:nvPr/>
        </p:nvSpPr>
        <p:spPr>
          <a:xfrm rot="5400000">
            <a:off x="-1296425" y="3591251"/>
            <a:ext cx="4198776" cy="3437681"/>
          </a:xfrm>
          <a:custGeom>
            <a:rect b="b" l="l" r="r" t="t"/>
            <a:pathLst>
              <a:path extrusionOk="0" h="26012" w="31771">
                <a:moveTo>
                  <a:pt x="29258" y="1"/>
                </a:moveTo>
                <a:cubicBezTo>
                  <a:pt x="26527" y="1"/>
                  <a:pt x="23973" y="2166"/>
                  <a:pt x="23554" y="4330"/>
                </a:cubicBezTo>
                <a:cubicBezTo>
                  <a:pt x="23017" y="7103"/>
                  <a:pt x="20289" y="9262"/>
                  <a:pt x="17001" y="9262"/>
                </a:cubicBezTo>
                <a:cubicBezTo>
                  <a:pt x="16934" y="9262"/>
                  <a:pt x="16866" y="9261"/>
                  <a:pt x="16799" y="9260"/>
                </a:cubicBezTo>
                <a:cubicBezTo>
                  <a:pt x="16743" y="9258"/>
                  <a:pt x="16688" y="9257"/>
                  <a:pt x="16634" y="9257"/>
                </a:cubicBezTo>
                <a:cubicBezTo>
                  <a:pt x="13344" y="9257"/>
                  <a:pt x="11037" y="11952"/>
                  <a:pt x="10409" y="14646"/>
                </a:cubicBezTo>
                <a:cubicBezTo>
                  <a:pt x="9769" y="17385"/>
                  <a:pt x="8856" y="18754"/>
                  <a:pt x="4429" y="19393"/>
                </a:cubicBezTo>
                <a:cubicBezTo>
                  <a:pt x="1" y="20032"/>
                  <a:pt x="93" y="26012"/>
                  <a:pt x="93" y="26012"/>
                </a:cubicBezTo>
                <a:lnTo>
                  <a:pt x="31770" y="26012"/>
                </a:lnTo>
                <a:lnTo>
                  <a:pt x="31770" y="678"/>
                </a:lnTo>
                <a:cubicBezTo>
                  <a:pt x="30954" y="206"/>
                  <a:pt x="30097" y="1"/>
                  <a:pt x="29258" y="1"/>
                </a:cubicBezTo>
                <a:close/>
              </a:path>
            </a:pathLst>
          </a:custGeom>
          <a:solidFill>
            <a:schemeClr val="accent4"/>
          </a:solidFill>
          <a:ln>
            <a:noFill/>
          </a:ln>
          <a:effectLst>
            <a:outerShdw blurRad="57150" rotWithShape="0" algn="bl" dir="17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rot="10800000">
            <a:off x="-1987676" y="-1207375"/>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dk2"/>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2"/>
          <p:cNvSpPr/>
          <p:nvPr/>
        </p:nvSpPr>
        <p:spPr>
          <a:xfrm>
            <a:off x="3957674" y="3541263"/>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lt2"/>
          </a:solidFill>
          <a:ln>
            <a:noFill/>
          </a:ln>
          <a:effectLst>
            <a:outerShdw blurRad="57150" rotWithShape="0" algn="bl" dir="115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le only 1">
  <p:cSld name="TITLE_ONLY_1_1">
    <p:spTree>
      <p:nvGrpSpPr>
        <p:cNvPr id="192" name="Shape 192"/>
        <p:cNvGrpSpPr/>
        <p:nvPr/>
      </p:nvGrpSpPr>
      <p:grpSpPr>
        <a:xfrm>
          <a:off x="0" y="0"/>
          <a:ext cx="0" cy="0"/>
          <a:chOff x="0" y="0"/>
          <a:chExt cx="0" cy="0"/>
        </a:xfrm>
      </p:grpSpPr>
      <p:sp>
        <p:nvSpPr>
          <p:cNvPr id="193" name="Google Shape;193;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4" name="Google Shape;194;p23"/>
          <p:cNvSpPr/>
          <p:nvPr/>
        </p:nvSpPr>
        <p:spPr>
          <a:xfrm>
            <a:off x="6076600" y="1851713"/>
            <a:ext cx="7135280" cy="4756721"/>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1"/>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5735725" y="1803000"/>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3"/>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p:nvPr/>
        </p:nvSpPr>
        <p:spPr>
          <a:xfrm rot="10800000">
            <a:off x="-1822868" y="-565200"/>
            <a:ext cx="4458819" cy="3414184"/>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1"/>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3"/>
          <p:cNvSpPr/>
          <p:nvPr/>
        </p:nvSpPr>
        <p:spPr>
          <a:xfrm rot="10800000">
            <a:off x="-3361401" y="-1092875"/>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lt2"/>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le only 2">
  <p:cSld name="TITLE_ONLY_1">
    <p:spTree>
      <p:nvGrpSpPr>
        <p:cNvPr id="198" name="Shape 198"/>
        <p:cNvGrpSpPr/>
        <p:nvPr/>
      </p:nvGrpSpPr>
      <p:grpSpPr>
        <a:xfrm>
          <a:off x="0" y="0"/>
          <a:ext cx="0" cy="0"/>
          <a:chOff x="0" y="0"/>
          <a:chExt cx="0" cy="0"/>
        </a:xfrm>
      </p:grpSpPr>
      <p:sp>
        <p:nvSpPr>
          <p:cNvPr id="199" name="Google Shape;199;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0" name="Google Shape;200;p24"/>
          <p:cNvSpPr/>
          <p:nvPr/>
        </p:nvSpPr>
        <p:spPr>
          <a:xfrm rot="-5400000">
            <a:off x="5096700" y="-1737913"/>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3"/>
          </a:solidFill>
          <a:ln>
            <a:noFill/>
          </a:ln>
          <a:effectLst>
            <a:outerShdw blurRad="57150" rotWithShape="0" algn="bl" dir="8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4"/>
          <p:cNvSpPr/>
          <p:nvPr/>
        </p:nvSpPr>
        <p:spPr>
          <a:xfrm rot="5400000">
            <a:off x="-1162850" y="3834751"/>
            <a:ext cx="4198776" cy="3437681"/>
          </a:xfrm>
          <a:custGeom>
            <a:rect b="b" l="l" r="r" t="t"/>
            <a:pathLst>
              <a:path extrusionOk="0" h="26012" w="31771">
                <a:moveTo>
                  <a:pt x="29258" y="1"/>
                </a:moveTo>
                <a:cubicBezTo>
                  <a:pt x="26527" y="1"/>
                  <a:pt x="23973" y="2166"/>
                  <a:pt x="23554" y="4330"/>
                </a:cubicBezTo>
                <a:cubicBezTo>
                  <a:pt x="23017" y="7103"/>
                  <a:pt x="20289" y="9262"/>
                  <a:pt x="17001" y="9262"/>
                </a:cubicBezTo>
                <a:cubicBezTo>
                  <a:pt x="16934" y="9262"/>
                  <a:pt x="16866" y="9261"/>
                  <a:pt x="16799" y="9260"/>
                </a:cubicBezTo>
                <a:cubicBezTo>
                  <a:pt x="16743" y="9258"/>
                  <a:pt x="16688" y="9257"/>
                  <a:pt x="16634" y="9257"/>
                </a:cubicBezTo>
                <a:cubicBezTo>
                  <a:pt x="13344" y="9257"/>
                  <a:pt x="11037" y="11952"/>
                  <a:pt x="10409" y="14646"/>
                </a:cubicBezTo>
                <a:cubicBezTo>
                  <a:pt x="9769" y="17385"/>
                  <a:pt x="8856" y="18754"/>
                  <a:pt x="4429" y="19393"/>
                </a:cubicBezTo>
                <a:cubicBezTo>
                  <a:pt x="1" y="20032"/>
                  <a:pt x="93" y="26012"/>
                  <a:pt x="93" y="26012"/>
                </a:cubicBezTo>
                <a:lnTo>
                  <a:pt x="31770" y="26012"/>
                </a:lnTo>
                <a:lnTo>
                  <a:pt x="31770" y="678"/>
                </a:lnTo>
                <a:cubicBezTo>
                  <a:pt x="30954" y="206"/>
                  <a:pt x="30097" y="1"/>
                  <a:pt x="29258" y="1"/>
                </a:cubicBezTo>
                <a:close/>
              </a:path>
            </a:pathLst>
          </a:custGeom>
          <a:solidFill>
            <a:schemeClr val="accent3"/>
          </a:solidFill>
          <a:ln>
            <a:noFill/>
          </a:ln>
          <a:effectLst>
            <a:outerShdw blurRad="57150" rotWithShape="0" algn="bl" dir="1794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4"/>
          <p:cNvSpPr/>
          <p:nvPr/>
        </p:nvSpPr>
        <p:spPr>
          <a:xfrm>
            <a:off x="-1378402" y="3937300"/>
            <a:ext cx="5870403" cy="2518979"/>
          </a:xfrm>
          <a:custGeom>
            <a:rect b="b" l="l" r="r" t="t"/>
            <a:pathLst>
              <a:path extrusionOk="0" h="25488" w="59399">
                <a:moveTo>
                  <a:pt x="1199" y="0"/>
                </a:moveTo>
                <a:cubicBezTo>
                  <a:pt x="506" y="0"/>
                  <a:pt x="1" y="81"/>
                  <a:pt x="1" y="81"/>
                </a:cubicBezTo>
                <a:lnTo>
                  <a:pt x="1" y="25488"/>
                </a:lnTo>
                <a:lnTo>
                  <a:pt x="59399" y="25488"/>
                </a:lnTo>
                <a:cubicBezTo>
                  <a:pt x="59399" y="25488"/>
                  <a:pt x="58885" y="20852"/>
                  <a:pt x="53648" y="20680"/>
                </a:cubicBezTo>
                <a:cubicBezTo>
                  <a:pt x="49957" y="20680"/>
                  <a:pt x="47812" y="20595"/>
                  <a:pt x="46266" y="18621"/>
                </a:cubicBezTo>
                <a:cubicBezTo>
                  <a:pt x="45143" y="17185"/>
                  <a:pt x="43430" y="16385"/>
                  <a:pt x="41919" y="16385"/>
                </a:cubicBezTo>
                <a:cubicBezTo>
                  <a:pt x="41352" y="16385"/>
                  <a:pt x="40813" y="16498"/>
                  <a:pt x="40344" y="16733"/>
                </a:cubicBezTo>
                <a:cubicBezTo>
                  <a:pt x="39451" y="17179"/>
                  <a:pt x="37700" y="17736"/>
                  <a:pt x="36007" y="17736"/>
                </a:cubicBezTo>
                <a:cubicBezTo>
                  <a:pt x="34446" y="17736"/>
                  <a:pt x="32933" y="17262"/>
                  <a:pt x="32189" y="15789"/>
                </a:cubicBezTo>
                <a:cubicBezTo>
                  <a:pt x="30996" y="13424"/>
                  <a:pt x="28585" y="12250"/>
                  <a:pt x="26560" y="12250"/>
                </a:cubicBezTo>
                <a:cubicBezTo>
                  <a:pt x="25956" y="12250"/>
                  <a:pt x="25387" y="12354"/>
                  <a:pt x="24893" y="12563"/>
                </a:cubicBezTo>
                <a:cubicBezTo>
                  <a:pt x="24371" y="12784"/>
                  <a:pt x="23682" y="12900"/>
                  <a:pt x="22931" y="12900"/>
                </a:cubicBezTo>
                <a:cubicBezTo>
                  <a:pt x="20598" y="12900"/>
                  <a:pt x="17674" y="11777"/>
                  <a:pt x="17339" y="9184"/>
                </a:cubicBezTo>
                <a:cubicBezTo>
                  <a:pt x="17135" y="7589"/>
                  <a:pt x="15271" y="6503"/>
                  <a:pt x="13310" y="6503"/>
                </a:cubicBezTo>
                <a:cubicBezTo>
                  <a:pt x="11993" y="6503"/>
                  <a:pt x="10631" y="6994"/>
                  <a:pt x="9700" y="8149"/>
                </a:cubicBezTo>
                <a:cubicBezTo>
                  <a:pt x="9245" y="8714"/>
                  <a:pt x="8657" y="8966"/>
                  <a:pt x="8049" y="8966"/>
                </a:cubicBezTo>
                <a:cubicBezTo>
                  <a:pt x="6265" y="8966"/>
                  <a:pt x="4305" y="6802"/>
                  <a:pt x="4980" y="4030"/>
                </a:cubicBezTo>
                <a:cubicBezTo>
                  <a:pt x="5838" y="504"/>
                  <a:pt x="2931" y="0"/>
                  <a:pt x="1199" y="0"/>
                </a:cubicBezTo>
                <a:close/>
              </a:path>
            </a:pathLst>
          </a:custGeom>
          <a:solidFill>
            <a:schemeClr val="lt2"/>
          </a:solidFill>
          <a:ln>
            <a:noFill/>
          </a:ln>
          <a:effectLst>
            <a:outerShdw blurRad="57150" rotWithShape="0" algn="bl" dir="1608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4"/>
          <p:cNvSpPr/>
          <p:nvPr/>
        </p:nvSpPr>
        <p:spPr>
          <a:xfrm rot="-5400000">
            <a:off x="4746624" y="-2652112"/>
            <a:ext cx="6324873" cy="4842960"/>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2"/>
          </a:solidFill>
          <a:ln>
            <a:noFill/>
          </a:ln>
          <a:effectLst>
            <a:outerShdw blurRad="57150" rotWithShape="0" algn="bl" dir="87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204" name="Shape 204"/>
        <p:cNvGrpSpPr/>
        <p:nvPr/>
      </p:nvGrpSpPr>
      <p:grpSpPr>
        <a:xfrm>
          <a:off x="0" y="0"/>
          <a:ext cx="0" cy="0"/>
          <a:chOff x="0" y="0"/>
          <a:chExt cx="0" cy="0"/>
        </a:xfrm>
      </p:grpSpPr>
      <p:sp>
        <p:nvSpPr>
          <p:cNvPr id="205" name="Google Shape;205;p25"/>
          <p:cNvSpPr txBox="1"/>
          <p:nvPr>
            <p:ph type="ctrTitle"/>
          </p:nvPr>
        </p:nvSpPr>
        <p:spPr>
          <a:xfrm>
            <a:off x="2192850" y="915175"/>
            <a:ext cx="4758300" cy="1056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6" name="Google Shape;206;p25"/>
          <p:cNvSpPr txBox="1"/>
          <p:nvPr>
            <p:ph idx="1" type="subTitle"/>
          </p:nvPr>
        </p:nvSpPr>
        <p:spPr>
          <a:xfrm>
            <a:off x="2192850" y="1971475"/>
            <a:ext cx="4758300" cy="753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07" name="Google Shape;207;p25"/>
          <p:cNvSpPr txBox="1"/>
          <p:nvPr/>
        </p:nvSpPr>
        <p:spPr>
          <a:xfrm>
            <a:off x="2382300" y="3563450"/>
            <a:ext cx="4379400" cy="615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dk1"/>
                </a:solidFill>
                <a:latin typeface="Cabin"/>
                <a:ea typeface="Cabin"/>
                <a:cs typeface="Cabin"/>
                <a:sym typeface="Cabin"/>
              </a:rPr>
              <a:t>CREDITS: This presentation template was created by </a:t>
            </a:r>
            <a:r>
              <a:rPr b="1" lang="en" sz="1000" u="sng">
                <a:solidFill>
                  <a:schemeClr val="dk1"/>
                </a:solidFill>
                <a:latin typeface="Cabin"/>
                <a:ea typeface="Cabin"/>
                <a:cs typeface="Cabin"/>
                <a:sym typeface="Cabin"/>
                <a:hlinkClick r:id="rId2">
                  <a:extLst>
                    <a:ext uri="{A12FA001-AC4F-418D-AE19-62706E023703}">
                      <ahyp:hlinkClr val="tx"/>
                    </a:ext>
                  </a:extLst>
                </a:hlinkClick>
              </a:rPr>
              <a:t>Slidesgo</a:t>
            </a:r>
            <a:r>
              <a:rPr lang="en" sz="1000">
                <a:solidFill>
                  <a:schemeClr val="dk1"/>
                </a:solidFill>
                <a:latin typeface="Cabin"/>
                <a:ea typeface="Cabin"/>
                <a:cs typeface="Cabin"/>
                <a:sym typeface="Cabin"/>
              </a:rPr>
              <a:t>, including icons by </a:t>
            </a:r>
            <a:r>
              <a:rPr b="1" lang="en" sz="1000" u="sng">
                <a:solidFill>
                  <a:schemeClr val="dk1"/>
                </a:solidFill>
                <a:latin typeface="Cabin"/>
                <a:ea typeface="Cabin"/>
                <a:cs typeface="Cabin"/>
                <a:sym typeface="Cabin"/>
                <a:hlinkClick r:id="rId3">
                  <a:extLst>
                    <a:ext uri="{A12FA001-AC4F-418D-AE19-62706E023703}">
                      <ahyp:hlinkClr val="tx"/>
                    </a:ext>
                  </a:extLst>
                </a:hlinkClick>
              </a:rPr>
              <a:t>Flaticon</a:t>
            </a:r>
            <a:r>
              <a:rPr lang="en" sz="1000">
                <a:solidFill>
                  <a:schemeClr val="dk1"/>
                </a:solidFill>
                <a:latin typeface="Cabin"/>
                <a:ea typeface="Cabin"/>
                <a:cs typeface="Cabin"/>
                <a:sym typeface="Cabin"/>
              </a:rPr>
              <a:t>, and infographics &amp; images by </a:t>
            </a:r>
            <a:r>
              <a:rPr b="1" lang="en" sz="1000" u="sng">
                <a:solidFill>
                  <a:schemeClr val="dk1"/>
                </a:solidFill>
                <a:latin typeface="Cabin"/>
                <a:ea typeface="Cabin"/>
                <a:cs typeface="Cabin"/>
                <a:sym typeface="Cabin"/>
                <a:hlinkClick r:id="rId4">
                  <a:extLst>
                    <a:ext uri="{A12FA001-AC4F-418D-AE19-62706E023703}">
                      <ahyp:hlinkClr val="tx"/>
                    </a:ext>
                  </a:extLst>
                </a:hlinkClick>
              </a:rPr>
              <a:t>Freepik</a:t>
            </a:r>
            <a:endParaRPr b="1" sz="1000" u="sng">
              <a:solidFill>
                <a:schemeClr val="dk1"/>
              </a:solidFill>
              <a:latin typeface="Cabin"/>
              <a:ea typeface="Cabin"/>
              <a:cs typeface="Cabin"/>
              <a:sym typeface="Cabin"/>
            </a:endParaRPr>
          </a:p>
        </p:txBody>
      </p:sp>
      <p:sp>
        <p:nvSpPr>
          <p:cNvPr id="208" name="Google Shape;208;p25"/>
          <p:cNvSpPr/>
          <p:nvPr/>
        </p:nvSpPr>
        <p:spPr>
          <a:xfrm>
            <a:off x="4862824" y="2454000"/>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1"/>
          </a:solidFill>
          <a:ln>
            <a:noFill/>
          </a:ln>
          <a:effectLst>
            <a:outerShdw blurRad="57150" rotWithShape="0" algn="bl" dir="115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5"/>
          <p:cNvSpPr/>
          <p:nvPr/>
        </p:nvSpPr>
        <p:spPr>
          <a:xfrm>
            <a:off x="5203700" y="2601400"/>
            <a:ext cx="7135280" cy="4756721"/>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2"/>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5"/>
          <p:cNvSpPr/>
          <p:nvPr/>
        </p:nvSpPr>
        <p:spPr>
          <a:xfrm>
            <a:off x="4862825" y="2552688"/>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lt2"/>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5"/>
          <p:cNvSpPr/>
          <p:nvPr/>
        </p:nvSpPr>
        <p:spPr>
          <a:xfrm>
            <a:off x="6542101" y="-817701"/>
            <a:ext cx="3260022" cy="3996101"/>
          </a:xfrm>
          <a:custGeom>
            <a:rect b="b" l="l" r="r" t="t"/>
            <a:pathLst>
              <a:path extrusionOk="0" h="56200" w="45848">
                <a:moveTo>
                  <a:pt x="439" y="1"/>
                </a:moveTo>
                <a:cubicBezTo>
                  <a:pt x="1" y="1863"/>
                  <a:pt x="3512" y="5966"/>
                  <a:pt x="7229" y="5966"/>
                </a:cubicBezTo>
                <a:cubicBezTo>
                  <a:pt x="7326" y="5966"/>
                  <a:pt x="7423" y="5964"/>
                  <a:pt x="7520" y="5958"/>
                </a:cubicBezTo>
                <a:cubicBezTo>
                  <a:pt x="7655" y="5950"/>
                  <a:pt x="7787" y="5946"/>
                  <a:pt x="7916" y="5946"/>
                </a:cubicBezTo>
                <a:cubicBezTo>
                  <a:pt x="11457" y="5946"/>
                  <a:pt x="13012" y="8871"/>
                  <a:pt x="12578" y="11690"/>
                </a:cubicBezTo>
                <a:cubicBezTo>
                  <a:pt x="12175" y="14313"/>
                  <a:pt x="15394" y="16499"/>
                  <a:pt x="19632" y="16499"/>
                </a:cubicBezTo>
                <a:cubicBezTo>
                  <a:pt x="20116" y="16499"/>
                  <a:pt x="20613" y="16470"/>
                  <a:pt x="21120" y="16411"/>
                </a:cubicBezTo>
                <a:cubicBezTo>
                  <a:pt x="21449" y="16372"/>
                  <a:pt x="21766" y="16353"/>
                  <a:pt x="22073" y="16353"/>
                </a:cubicBezTo>
                <a:cubicBezTo>
                  <a:pt x="26378" y="16353"/>
                  <a:pt x="28494" y="20029"/>
                  <a:pt x="27863" y="23492"/>
                </a:cubicBezTo>
                <a:cubicBezTo>
                  <a:pt x="27190" y="27200"/>
                  <a:pt x="29212" y="29449"/>
                  <a:pt x="32847" y="30798"/>
                </a:cubicBezTo>
                <a:cubicBezTo>
                  <a:pt x="36481" y="32147"/>
                  <a:pt x="37979" y="35743"/>
                  <a:pt x="36855" y="39512"/>
                </a:cubicBezTo>
                <a:cubicBezTo>
                  <a:pt x="35731" y="43281"/>
                  <a:pt x="36855" y="45522"/>
                  <a:pt x="40003" y="48669"/>
                </a:cubicBezTo>
                <a:cubicBezTo>
                  <a:pt x="43150" y="51816"/>
                  <a:pt x="42475" y="56199"/>
                  <a:pt x="42475" y="56199"/>
                </a:cubicBezTo>
                <a:lnTo>
                  <a:pt x="45847" y="56199"/>
                </a:lnTo>
                <a:lnTo>
                  <a:pt x="45847" y="1"/>
                </a:lnTo>
                <a:close/>
              </a:path>
            </a:pathLst>
          </a:custGeom>
          <a:solidFill>
            <a:schemeClr val="dk2"/>
          </a:solidFill>
          <a:ln>
            <a:noFill/>
          </a:ln>
          <a:effectLst>
            <a:outerShdw blurRad="57150" rotWithShape="0" algn="bl" dir="870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5"/>
          <p:cNvSpPr/>
          <p:nvPr/>
        </p:nvSpPr>
        <p:spPr>
          <a:xfrm rot="10800000">
            <a:off x="-1508063" y="-1548410"/>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1"/>
          </a:solidFill>
          <a:ln>
            <a:noFill/>
          </a:ln>
          <a:effectLst>
            <a:outerShdw blurRad="57150" rotWithShape="0" algn="bl" dir="115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5"/>
          <p:cNvSpPr/>
          <p:nvPr/>
        </p:nvSpPr>
        <p:spPr>
          <a:xfrm rot="10800000">
            <a:off x="-3317126" y="-2199428"/>
            <a:ext cx="7135280" cy="4756721"/>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2"/>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5"/>
          <p:cNvSpPr/>
          <p:nvPr/>
        </p:nvSpPr>
        <p:spPr>
          <a:xfrm rot="10800000">
            <a:off x="-3121917" y="-2248139"/>
            <a:ext cx="7280946" cy="4854144"/>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lt2"/>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5"/>
          <p:cNvSpPr/>
          <p:nvPr/>
        </p:nvSpPr>
        <p:spPr>
          <a:xfrm rot="10800000">
            <a:off x="-672919" y="1871543"/>
            <a:ext cx="3260022" cy="3996101"/>
          </a:xfrm>
          <a:custGeom>
            <a:rect b="b" l="l" r="r" t="t"/>
            <a:pathLst>
              <a:path extrusionOk="0" h="56200" w="45848">
                <a:moveTo>
                  <a:pt x="439" y="1"/>
                </a:moveTo>
                <a:cubicBezTo>
                  <a:pt x="1" y="1863"/>
                  <a:pt x="3512" y="5966"/>
                  <a:pt x="7229" y="5966"/>
                </a:cubicBezTo>
                <a:cubicBezTo>
                  <a:pt x="7326" y="5966"/>
                  <a:pt x="7423" y="5964"/>
                  <a:pt x="7520" y="5958"/>
                </a:cubicBezTo>
                <a:cubicBezTo>
                  <a:pt x="7655" y="5950"/>
                  <a:pt x="7787" y="5946"/>
                  <a:pt x="7916" y="5946"/>
                </a:cubicBezTo>
                <a:cubicBezTo>
                  <a:pt x="11457" y="5946"/>
                  <a:pt x="13012" y="8871"/>
                  <a:pt x="12578" y="11690"/>
                </a:cubicBezTo>
                <a:cubicBezTo>
                  <a:pt x="12175" y="14313"/>
                  <a:pt x="15394" y="16499"/>
                  <a:pt x="19632" y="16499"/>
                </a:cubicBezTo>
                <a:cubicBezTo>
                  <a:pt x="20116" y="16499"/>
                  <a:pt x="20613" y="16470"/>
                  <a:pt x="21120" y="16411"/>
                </a:cubicBezTo>
                <a:cubicBezTo>
                  <a:pt x="21449" y="16372"/>
                  <a:pt x="21766" y="16353"/>
                  <a:pt x="22073" y="16353"/>
                </a:cubicBezTo>
                <a:cubicBezTo>
                  <a:pt x="26378" y="16353"/>
                  <a:pt x="28494" y="20029"/>
                  <a:pt x="27863" y="23492"/>
                </a:cubicBezTo>
                <a:cubicBezTo>
                  <a:pt x="27190" y="27200"/>
                  <a:pt x="29212" y="29449"/>
                  <a:pt x="32847" y="30798"/>
                </a:cubicBezTo>
                <a:cubicBezTo>
                  <a:pt x="36481" y="32147"/>
                  <a:pt x="37979" y="35743"/>
                  <a:pt x="36855" y="39512"/>
                </a:cubicBezTo>
                <a:cubicBezTo>
                  <a:pt x="35731" y="43281"/>
                  <a:pt x="36855" y="45522"/>
                  <a:pt x="40003" y="48669"/>
                </a:cubicBezTo>
                <a:cubicBezTo>
                  <a:pt x="43150" y="51816"/>
                  <a:pt x="42475" y="56199"/>
                  <a:pt x="42475" y="56199"/>
                </a:cubicBezTo>
                <a:lnTo>
                  <a:pt x="45847" y="56199"/>
                </a:lnTo>
                <a:lnTo>
                  <a:pt x="45847" y="1"/>
                </a:lnTo>
                <a:close/>
              </a:path>
            </a:pathLst>
          </a:custGeom>
          <a:solidFill>
            <a:schemeClr val="dk2"/>
          </a:solidFill>
          <a:ln>
            <a:noFill/>
          </a:ln>
          <a:effectLst>
            <a:outerShdw blurRad="57150" rotWithShape="0" algn="bl" dir="870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16" name="Shape 216"/>
        <p:cNvGrpSpPr/>
        <p:nvPr/>
      </p:nvGrpSpPr>
      <p:grpSpPr>
        <a:xfrm>
          <a:off x="0" y="0"/>
          <a:ext cx="0" cy="0"/>
          <a:chOff x="0" y="0"/>
          <a:chExt cx="0" cy="0"/>
        </a:xfrm>
      </p:grpSpPr>
      <p:sp>
        <p:nvSpPr>
          <p:cNvPr id="217" name="Google Shape;217;p26"/>
          <p:cNvSpPr/>
          <p:nvPr/>
        </p:nvSpPr>
        <p:spPr>
          <a:xfrm rot="-4277563">
            <a:off x="5818365" y="501312"/>
            <a:ext cx="5667096" cy="4253105"/>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lt2"/>
          </a:solidFill>
          <a:ln>
            <a:noFill/>
          </a:ln>
          <a:effectLst>
            <a:outerShdw blurRad="57150" rotWithShape="0" algn="bl" dir="115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6"/>
          <p:cNvSpPr/>
          <p:nvPr/>
        </p:nvSpPr>
        <p:spPr>
          <a:xfrm rot="-4277581">
            <a:off x="5807152" y="-640686"/>
            <a:ext cx="7135327" cy="4756753"/>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4"/>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6"/>
          <p:cNvSpPr/>
          <p:nvPr/>
        </p:nvSpPr>
        <p:spPr>
          <a:xfrm rot="5754409">
            <a:off x="-1099781" y="2806890"/>
            <a:ext cx="4458793" cy="3414164"/>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3"/>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6"/>
          <p:cNvSpPr/>
          <p:nvPr/>
        </p:nvSpPr>
        <p:spPr>
          <a:xfrm rot="5754394">
            <a:off x="-1907718" y="3305739"/>
            <a:ext cx="5667082" cy="4253095"/>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lt2"/>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21" name="Shape 221"/>
        <p:cNvGrpSpPr/>
        <p:nvPr/>
      </p:nvGrpSpPr>
      <p:grpSpPr>
        <a:xfrm>
          <a:off x="0" y="0"/>
          <a:ext cx="0" cy="0"/>
          <a:chOff x="0" y="0"/>
          <a:chExt cx="0" cy="0"/>
        </a:xfrm>
      </p:grpSpPr>
      <p:sp>
        <p:nvSpPr>
          <p:cNvPr id="222" name="Google Shape;222;p27"/>
          <p:cNvSpPr/>
          <p:nvPr/>
        </p:nvSpPr>
        <p:spPr>
          <a:xfrm rot="-1561355">
            <a:off x="5083379" y="1815402"/>
            <a:ext cx="7135296" cy="4756732"/>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1"/>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7"/>
          <p:cNvSpPr/>
          <p:nvPr/>
        </p:nvSpPr>
        <p:spPr>
          <a:xfrm rot="-1561353">
            <a:off x="4769675" y="1884300"/>
            <a:ext cx="7280929" cy="4854133"/>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4"/>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rot="-9880988">
            <a:off x="-218419" y="-974879"/>
            <a:ext cx="4458809" cy="3414176"/>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1"/>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p:nvPr/>
        </p:nvSpPr>
        <p:spPr>
          <a:xfrm rot="-9880957">
            <a:off x="-1695173" y="-1745582"/>
            <a:ext cx="5667106" cy="425311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4"/>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29" name="Shape 229"/>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30" name="Shape 230"/>
        <p:cNvGrpSpPr/>
        <p:nvPr/>
      </p:nvGrpSpPr>
      <p:grpSpPr>
        <a:xfrm>
          <a:off x="0" y="0"/>
          <a:ext cx="0" cy="0"/>
          <a:chOff x="0" y="0"/>
          <a:chExt cx="0" cy="0"/>
        </a:xfrm>
      </p:grpSpPr>
      <p:sp>
        <p:nvSpPr>
          <p:cNvPr id="231" name="Google Shape;231;p3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200"/>
              <a:buNone/>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p:txBody>
      </p:sp>
      <p:sp>
        <p:nvSpPr>
          <p:cNvPr id="29" name="Google Shape;29;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p:nvPr/>
        </p:nvSpPr>
        <p:spPr>
          <a:xfrm rot="-5037050">
            <a:off x="6064167" y="-3871"/>
            <a:ext cx="4458892" cy="3414240"/>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1"/>
          </a:solidFill>
          <a:ln>
            <a:noFill/>
          </a:ln>
          <a:effectLst>
            <a:outerShdw blurRad="57150" rotWithShape="0" algn="bl" dir="1020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rot="-5037050">
            <a:off x="5666118" y="-1341035"/>
            <a:ext cx="5667064" cy="4253082"/>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3"/>
          </a:solidFill>
          <a:ln>
            <a:noFill/>
          </a:ln>
          <a:effectLst>
            <a:outerShdw blurRad="57150" rotWithShape="0" algn="bl" dir="94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rot="4599491">
            <a:off x="-2365536" y="3082469"/>
            <a:ext cx="7135295" cy="4756731"/>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2"/>
          </a:solidFill>
          <a:ln>
            <a:noFill/>
          </a:ln>
          <a:effectLst>
            <a:outerShdw blurRad="57150" rotWithShape="0" algn="bl" dir="1686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rot="4599489">
            <a:off x="-2500242" y="2772958"/>
            <a:ext cx="7280995" cy="4854176"/>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4"/>
          </a:solidFill>
          <a:ln>
            <a:noFill/>
          </a:ln>
          <a:effectLst>
            <a:outerShdw blurRad="57150" rotWithShape="0" algn="bl" dir="1746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txBox="1"/>
          <p:nvPr>
            <p:ph idx="1" type="subTitle"/>
          </p:nvPr>
        </p:nvSpPr>
        <p:spPr>
          <a:xfrm>
            <a:off x="973050" y="2522125"/>
            <a:ext cx="3225300" cy="5088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6" name="Google Shape;36;p5"/>
          <p:cNvSpPr txBox="1"/>
          <p:nvPr>
            <p:ph idx="2" type="subTitle"/>
          </p:nvPr>
        </p:nvSpPr>
        <p:spPr>
          <a:xfrm>
            <a:off x="4945651" y="2522125"/>
            <a:ext cx="3225300" cy="508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Aclonica"/>
                <a:ea typeface="Aclonica"/>
                <a:cs typeface="Aclonica"/>
                <a:sym typeface="Aclonica"/>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7" name="Google Shape;37;p5"/>
          <p:cNvSpPr txBox="1"/>
          <p:nvPr>
            <p:ph idx="3" type="subTitle"/>
          </p:nvPr>
        </p:nvSpPr>
        <p:spPr>
          <a:xfrm>
            <a:off x="973050" y="3034750"/>
            <a:ext cx="3225300" cy="146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8" name="Google Shape;38;p5"/>
          <p:cNvSpPr txBox="1"/>
          <p:nvPr>
            <p:ph idx="4" type="subTitle"/>
          </p:nvPr>
        </p:nvSpPr>
        <p:spPr>
          <a:xfrm>
            <a:off x="4945651" y="3034750"/>
            <a:ext cx="3225300" cy="146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9" name="Google Shape;3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rot="9127570">
            <a:off x="-1378400" y="-490272"/>
            <a:ext cx="4458853" cy="3414210"/>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3"/>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rot="9127541">
            <a:off x="-2598258" y="-722669"/>
            <a:ext cx="5667127" cy="4253128"/>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2"/>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rot="1148063">
            <a:off x="4635356" y="2750056"/>
            <a:ext cx="5667043" cy="4253066"/>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4"/>
          </a:solidFill>
          <a:ln>
            <a:noFill/>
          </a:ln>
          <a:effectLst>
            <a:outerShdw blurRad="57150" rotWithShape="0" algn="bl" dir="115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1148082">
            <a:off x="5057826" y="2881467"/>
            <a:ext cx="7135353" cy="4756770"/>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1"/>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p:nvPr/>
        </p:nvSpPr>
        <p:spPr>
          <a:xfrm rot="10800000">
            <a:off x="-926351" y="-1988000"/>
            <a:ext cx="4198776" cy="3437681"/>
          </a:xfrm>
          <a:custGeom>
            <a:rect b="b" l="l" r="r" t="t"/>
            <a:pathLst>
              <a:path extrusionOk="0" h="26012" w="31771">
                <a:moveTo>
                  <a:pt x="29258" y="1"/>
                </a:moveTo>
                <a:cubicBezTo>
                  <a:pt x="26527" y="1"/>
                  <a:pt x="23973" y="2166"/>
                  <a:pt x="23554" y="4330"/>
                </a:cubicBezTo>
                <a:cubicBezTo>
                  <a:pt x="23017" y="7103"/>
                  <a:pt x="20289" y="9262"/>
                  <a:pt x="17001" y="9262"/>
                </a:cubicBezTo>
                <a:cubicBezTo>
                  <a:pt x="16934" y="9262"/>
                  <a:pt x="16866" y="9261"/>
                  <a:pt x="16799" y="9260"/>
                </a:cubicBezTo>
                <a:cubicBezTo>
                  <a:pt x="16743" y="9258"/>
                  <a:pt x="16688" y="9257"/>
                  <a:pt x="16634" y="9257"/>
                </a:cubicBezTo>
                <a:cubicBezTo>
                  <a:pt x="13344" y="9257"/>
                  <a:pt x="11037" y="11952"/>
                  <a:pt x="10409" y="14646"/>
                </a:cubicBezTo>
                <a:cubicBezTo>
                  <a:pt x="9769" y="17385"/>
                  <a:pt x="8856" y="18754"/>
                  <a:pt x="4429" y="19393"/>
                </a:cubicBezTo>
                <a:cubicBezTo>
                  <a:pt x="1" y="20032"/>
                  <a:pt x="93" y="26012"/>
                  <a:pt x="93" y="26012"/>
                </a:cubicBezTo>
                <a:lnTo>
                  <a:pt x="31770" y="26012"/>
                </a:lnTo>
                <a:lnTo>
                  <a:pt x="31770" y="678"/>
                </a:lnTo>
                <a:cubicBezTo>
                  <a:pt x="30954" y="206"/>
                  <a:pt x="30097" y="1"/>
                  <a:pt x="29258" y="1"/>
                </a:cubicBezTo>
                <a:close/>
              </a:path>
            </a:pathLst>
          </a:custGeom>
          <a:solidFill>
            <a:schemeClr val="accent4"/>
          </a:solidFill>
          <a:ln>
            <a:noFill/>
          </a:ln>
          <a:effectLst>
            <a:outerShdw blurRad="57150" rotWithShape="0" algn="bl" dir="46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7"/>
          <p:cNvSpPr/>
          <p:nvPr/>
        </p:nvSpPr>
        <p:spPr>
          <a:xfrm>
            <a:off x="3472409" y="1165820"/>
            <a:ext cx="7761879" cy="5174442"/>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2"/>
          </a:solidFill>
          <a:ln>
            <a:noFill/>
          </a:ln>
          <a:effectLst>
            <a:outerShdw blurRad="57150" rotWithShape="0" algn="bl" dir="135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7"/>
          <p:cNvSpPr/>
          <p:nvPr/>
        </p:nvSpPr>
        <p:spPr>
          <a:xfrm>
            <a:off x="3351128" y="946048"/>
            <a:ext cx="7761591" cy="5174586"/>
          </a:xfrm>
          <a:custGeom>
            <a:rect b="b" l="l" r="r" t="t"/>
            <a:pathLst>
              <a:path extrusionOk="0" h="35934" w="53899">
                <a:moveTo>
                  <a:pt x="48006" y="0"/>
                </a:moveTo>
                <a:cubicBezTo>
                  <a:pt x="48006" y="0"/>
                  <a:pt x="46411" y="3127"/>
                  <a:pt x="43882" y="3127"/>
                </a:cubicBezTo>
                <a:cubicBezTo>
                  <a:pt x="43727" y="3127"/>
                  <a:pt x="43568" y="3115"/>
                  <a:pt x="43407" y="3090"/>
                </a:cubicBezTo>
                <a:cubicBezTo>
                  <a:pt x="43164" y="3053"/>
                  <a:pt x="42938" y="3035"/>
                  <a:pt x="42728" y="3035"/>
                </a:cubicBezTo>
                <a:cubicBezTo>
                  <a:pt x="40518" y="3035"/>
                  <a:pt x="40064" y="5032"/>
                  <a:pt x="39669" y="7330"/>
                </a:cubicBezTo>
                <a:cubicBezTo>
                  <a:pt x="39278" y="9613"/>
                  <a:pt x="36399" y="10891"/>
                  <a:pt x="34420" y="10891"/>
                </a:cubicBezTo>
                <a:cubicBezTo>
                  <a:pt x="34219" y="10891"/>
                  <a:pt x="34028" y="10878"/>
                  <a:pt x="33849" y="10851"/>
                </a:cubicBezTo>
                <a:cubicBezTo>
                  <a:pt x="33719" y="10832"/>
                  <a:pt x="33591" y="10823"/>
                  <a:pt x="33466" y="10823"/>
                </a:cubicBezTo>
                <a:cubicBezTo>
                  <a:pt x="31722" y="10823"/>
                  <a:pt x="30463" y="12620"/>
                  <a:pt x="30345" y="14229"/>
                </a:cubicBezTo>
                <a:cubicBezTo>
                  <a:pt x="30223" y="15907"/>
                  <a:pt x="28146" y="18331"/>
                  <a:pt x="25916" y="18331"/>
                </a:cubicBezTo>
                <a:cubicBezTo>
                  <a:pt x="25853" y="18331"/>
                  <a:pt x="25790" y="18329"/>
                  <a:pt x="25727" y="18325"/>
                </a:cubicBezTo>
                <a:cubicBezTo>
                  <a:pt x="25625" y="18319"/>
                  <a:pt x="25526" y="18316"/>
                  <a:pt x="25429" y="18316"/>
                </a:cubicBezTo>
                <a:cubicBezTo>
                  <a:pt x="23328" y="18316"/>
                  <a:pt x="22268" y="19789"/>
                  <a:pt x="22063" y="21919"/>
                </a:cubicBezTo>
                <a:cubicBezTo>
                  <a:pt x="21884" y="23765"/>
                  <a:pt x="20126" y="25117"/>
                  <a:pt x="17934" y="25117"/>
                </a:cubicBezTo>
                <a:cubicBezTo>
                  <a:pt x="17481" y="25117"/>
                  <a:pt x="17009" y="25060"/>
                  <a:pt x="16529" y="24937"/>
                </a:cubicBezTo>
                <a:cubicBezTo>
                  <a:pt x="16074" y="24820"/>
                  <a:pt x="15649" y="24766"/>
                  <a:pt x="15254" y="24766"/>
                </a:cubicBezTo>
                <a:cubicBezTo>
                  <a:pt x="13216" y="24766"/>
                  <a:pt x="11968" y="26209"/>
                  <a:pt x="11426" y="27956"/>
                </a:cubicBezTo>
                <a:cubicBezTo>
                  <a:pt x="10904" y="29640"/>
                  <a:pt x="9911" y="31091"/>
                  <a:pt x="7195" y="31091"/>
                </a:cubicBezTo>
                <a:cubicBezTo>
                  <a:pt x="6552" y="31091"/>
                  <a:pt x="5812" y="31009"/>
                  <a:pt x="4958" y="30830"/>
                </a:cubicBezTo>
                <a:cubicBezTo>
                  <a:pt x="4502" y="30735"/>
                  <a:pt x="4088" y="30692"/>
                  <a:pt x="3711" y="30692"/>
                </a:cubicBezTo>
                <a:cubicBezTo>
                  <a:pt x="405" y="30692"/>
                  <a:pt x="0" y="33993"/>
                  <a:pt x="0" y="33993"/>
                </a:cubicBezTo>
                <a:lnTo>
                  <a:pt x="0" y="35933"/>
                </a:lnTo>
                <a:lnTo>
                  <a:pt x="53899" y="35933"/>
                </a:lnTo>
                <a:lnTo>
                  <a:pt x="53899" y="0"/>
                </a:lnTo>
                <a:close/>
              </a:path>
            </a:pathLst>
          </a:custGeom>
          <a:solidFill>
            <a:schemeClr val="accent3"/>
          </a:solidFill>
          <a:ln>
            <a:noFill/>
          </a:ln>
          <a:effectLst>
            <a:outerShdw blurRad="57150" rotWithShape="0" algn="bl" dir="1404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7"/>
          <p:cNvSpPr/>
          <p:nvPr/>
        </p:nvSpPr>
        <p:spPr>
          <a:xfrm>
            <a:off x="4805358" y="2262730"/>
            <a:ext cx="5350701" cy="4015654"/>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1"/>
          </a:solidFill>
          <a:ln>
            <a:noFill/>
          </a:ln>
          <a:effectLst>
            <a:outerShdw blurRad="57150" rotWithShape="0" algn="bl" dir="1332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txBox="1"/>
          <p:nvPr>
            <p:ph type="title"/>
          </p:nvPr>
        </p:nvSpPr>
        <p:spPr>
          <a:xfrm>
            <a:off x="783075" y="946050"/>
            <a:ext cx="38139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200"/>
              <a:buNone/>
              <a:defRPr/>
            </a:lvl1pPr>
            <a:lvl2pPr lvl="1" rtl="0">
              <a:lnSpc>
                <a:spcPct val="100000"/>
              </a:lnSpc>
              <a:spcBef>
                <a:spcPts val="0"/>
              </a:spcBef>
              <a:spcAft>
                <a:spcPts val="0"/>
              </a:spcAft>
              <a:buSzPts val="3200"/>
              <a:buNone/>
              <a:defRPr/>
            </a:lvl2pPr>
            <a:lvl3pPr lvl="2" rtl="0">
              <a:lnSpc>
                <a:spcPct val="100000"/>
              </a:lnSpc>
              <a:spcBef>
                <a:spcPts val="0"/>
              </a:spcBef>
              <a:spcAft>
                <a:spcPts val="0"/>
              </a:spcAft>
              <a:buSzPts val="3200"/>
              <a:buNone/>
              <a:defRPr/>
            </a:lvl3pPr>
            <a:lvl4pPr lvl="3" rtl="0">
              <a:lnSpc>
                <a:spcPct val="100000"/>
              </a:lnSpc>
              <a:spcBef>
                <a:spcPts val="0"/>
              </a:spcBef>
              <a:spcAft>
                <a:spcPts val="0"/>
              </a:spcAft>
              <a:buSzPts val="3200"/>
              <a:buNone/>
              <a:defRPr/>
            </a:lvl4pPr>
            <a:lvl5pPr lvl="4" rtl="0">
              <a:lnSpc>
                <a:spcPct val="100000"/>
              </a:lnSpc>
              <a:spcBef>
                <a:spcPts val="0"/>
              </a:spcBef>
              <a:spcAft>
                <a:spcPts val="0"/>
              </a:spcAft>
              <a:buSzPts val="3200"/>
              <a:buNone/>
              <a:defRPr/>
            </a:lvl5pPr>
            <a:lvl6pPr lvl="5" rtl="0">
              <a:lnSpc>
                <a:spcPct val="100000"/>
              </a:lnSpc>
              <a:spcBef>
                <a:spcPts val="0"/>
              </a:spcBef>
              <a:spcAft>
                <a:spcPts val="0"/>
              </a:spcAft>
              <a:buSzPts val="3200"/>
              <a:buNone/>
              <a:defRPr/>
            </a:lvl6pPr>
            <a:lvl7pPr lvl="6" rtl="0">
              <a:lnSpc>
                <a:spcPct val="100000"/>
              </a:lnSpc>
              <a:spcBef>
                <a:spcPts val="0"/>
              </a:spcBef>
              <a:spcAft>
                <a:spcPts val="0"/>
              </a:spcAft>
              <a:buSzPts val="3200"/>
              <a:buNone/>
              <a:defRPr/>
            </a:lvl7pPr>
            <a:lvl8pPr lvl="7" rtl="0">
              <a:lnSpc>
                <a:spcPct val="100000"/>
              </a:lnSpc>
              <a:spcBef>
                <a:spcPts val="0"/>
              </a:spcBef>
              <a:spcAft>
                <a:spcPts val="0"/>
              </a:spcAft>
              <a:buSzPts val="3200"/>
              <a:buNone/>
              <a:defRPr/>
            </a:lvl8pPr>
            <a:lvl9pPr lvl="8" rtl="0">
              <a:lnSpc>
                <a:spcPct val="100000"/>
              </a:lnSpc>
              <a:spcBef>
                <a:spcPts val="0"/>
              </a:spcBef>
              <a:spcAft>
                <a:spcPts val="0"/>
              </a:spcAft>
              <a:buSzPts val="3200"/>
              <a:buNone/>
              <a:defRPr/>
            </a:lvl9pPr>
          </a:lstStyle>
          <a:p/>
        </p:txBody>
      </p:sp>
      <p:sp>
        <p:nvSpPr>
          <p:cNvPr id="52" name="Google Shape;52;p7"/>
          <p:cNvSpPr txBox="1"/>
          <p:nvPr>
            <p:ph idx="1" type="body"/>
          </p:nvPr>
        </p:nvSpPr>
        <p:spPr>
          <a:xfrm>
            <a:off x="783075" y="1518750"/>
            <a:ext cx="3813900" cy="2678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Clr>
                <a:srgbClr val="E76A28"/>
              </a:buClr>
              <a:buSzPts val="1200"/>
              <a:buFont typeface="Nunito Light"/>
              <a:buChar char="○"/>
              <a:defRPr/>
            </a:lvl2pPr>
            <a:lvl3pPr indent="-304800" lvl="2" marL="1371600" rtl="0">
              <a:lnSpc>
                <a:spcPct val="100000"/>
              </a:lnSpc>
              <a:spcBef>
                <a:spcPts val="0"/>
              </a:spcBef>
              <a:spcAft>
                <a:spcPts val="0"/>
              </a:spcAft>
              <a:buClr>
                <a:srgbClr val="E76A28"/>
              </a:buClr>
              <a:buSzPts val="1200"/>
              <a:buFont typeface="Nunito Light"/>
              <a:buChar char="■"/>
              <a:defRPr/>
            </a:lvl3pPr>
            <a:lvl4pPr indent="-304800" lvl="3" marL="1828800" rtl="0">
              <a:lnSpc>
                <a:spcPct val="100000"/>
              </a:lnSpc>
              <a:spcBef>
                <a:spcPts val="0"/>
              </a:spcBef>
              <a:spcAft>
                <a:spcPts val="0"/>
              </a:spcAft>
              <a:buClr>
                <a:srgbClr val="E76A28"/>
              </a:buClr>
              <a:buSzPts val="1200"/>
              <a:buFont typeface="Nunito Light"/>
              <a:buChar char="●"/>
              <a:defRPr/>
            </a:lvl4pPr>
            <a:lvl5pPr indent="-304800" lvl="4" marL="2286000" rtl="0">
              <a:lnSpc>
                <a:spcPct val="100000"/>
              </a:lnSpc>
              <a:spcBef>
                <a:spcPts val="0"/>
              </a:spcBef>
              <a:spcAft>
                <a:spcPts val="0"/>
              </a:spcAft>
              <a:buClr>
                <a:srgbClr val="E76A28"/>
              </a:buClr>
              <a:buSzPts val="1200"/>
              <a:buFont typeface="Nunito Light"/>
              <a:buChar char="○"/>
              <a:defRPr/>
            </a:lvl5pPr>
            <a:lvl6pPr indent="-304800" lvl="5" marL="2743200" rtl="0">
              <a:lnSpc>
                <a:spcPct val="100000"/>
              </a:lnSpc>
              <a:spcBef>
                <a:spcPts val="0"/>
              </a:spcBef>
              <a:spcAft>
                <a:spcPts val="0"/>
              </a:spcAft>
              <a:buClr>
                <a:srgbClr val="999999"/>
              </a:buClr>
              <a:buSzPts val="1200"/>
              <a:buFont typeface="Nunito Light"/>
              <a:buChar char="■"/>
              <a:defRPr/>
            </a:lvl6pPr>
            <a:lvl7pPr indent="-304800" lvl="6" marL="3200400" rtl="0">
              <a:lnSpc>
                <a:spcPct val="100000"/>
              </a:lnSpc>
              <a:spcBef>
                <a:spcPts val="0"/>
              </a:spcBef>
              <a:spcAft>
                <a:spcPts val="0"/>
              </a:spcAft>
              <a:buClr>
                <a:srgbClr val="999999"/>
              </a:buClr>
              <a:buSzPts val="1200"/>
              <a:buFont typeface="Nunito Light"/>
              <a:buChar char="●"/>
              <a:defRPr/>
            </a:lvl7pPr>
            <a:lvl8pPr indent="-304800" lvl="7" marL="3657600" rtl="0">
              <a:lnSpc>
                <a:spcPct val="100000"/>
              </a:lnSpc>
              <a:spcBef>
                <a:spcPts val="0"/>
              </a:spcBef>
              <a:spcAft>
                <a:spcPts val="0"/>
              </a:spcAft>
              <a:buClr>
                <a:srgbClr val="999999"/>
              </a:buClr>
              <a:buSzPts val="1200"/>
              <a:buFont typeface="Nunito Light"/>
              <a:buChar char="○"/>
              <a:defRPr/>
            </a:lvl8pPr>
            <a:lvl9pPr indent="-304800" lvl="8" marL="4114800" rtl="0">
              <a:lnSpc>
                <a:spcPct val="100000"/>
              </a:lnSpc>
              <a:spcBef>
                <a:spcPts val="0"/>
              </a:spcBef>
              <a:spcAft>
                <a:spcPts val="0"/>
              </a:spcAft>
              <a:buClr>
                <a:srgbClr val="999999"/>
              </a:buClr>
              <a:buSzPts val="1200"/>
              <a:buFont typeface="Nunito Light"/>
              <a:buChar char="■"/>
              <a:defRPr/>
            </a:lvl9pPr>
          </a:lstStyle>
          <a:p/>
        </p:txBody>
      </p:sp>
      <p:sp>
        <p:nvSpPr>
          <p:cNvPr id="53" name="Google Shape;53;p7"/>
          <p:cNvSpPr/>
          <p:nvPr>
            <p:ph idx="2" type="pic"/>
          </p:nvPr>
        </p:nvSpPr>
        <p:spPr>
          <a:xfrm>
            <a:off x="4919025" y="850800"/>
            <a:ext cx="3441900" cy="3441900"/>
          </a:xfrm>
          <a:prstGeom prst="ellipse">
            <a:avLst/>
          </a:prstGeom>
          <a:noFill/>
          <a:ln>
            <a:noFill/>
          </a:ln>
          <a:effectLst>
            <a:outerShdw blurRad="57150" rotWithShape="0" algn="bl" dir="5400000" dist="38100">
              <a:srgbClr val="000000">
                <a:alpha val="2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4" name="Shape 54"/>
        <p:cNvGrpSpPr/>
        <p:nvPr/>
      </p:nvGrpSpPr>
      <p:grpSpPr>
        <a:xfrm>
          <a:off x="0" y="0"/>
          <a:ext cx="0" cy="0"/>
          <a:chOff x="0" y="0"/>
          <a:chExt cx="0" cy="0"/>
        </a:xfrm>
      </p:grpSpPr>
      <p:sp>
        <p:nvSpPr>
          <p:cNvPr id="55" name="Google Shape;55;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5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56" name="Google Shape;56;p8"/>
          <p:cNvSpPr/>
          <p:nvPr/>
        </p:nvSpPr>
        <p:spPr>
          <a:xfrm>
            <a:off x="4884274" y="1874525"/>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3"/>
          </a:solidFill>
          <a:ln>
            <a:noFill/>
          </a:ln>
          <a:effectLst>
            <a:outerShdw blurRad="57150" rotWithShape="0" algn="bl" dir="115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p:nvPr/>
        </p:nvSpPr>
        <p:spPr>
          <a:xfrm>
            <a:off x="5225150" y="2021925"/>
            <a:ext cx="7135280" cy="4756721"/>
          </a:xfrm>
          <a:custGeom>
            <a:rect b="b" l="l" r="r" t="t"/>
            <a:pathLst>
              <a:path extrusionOk="0" h="35933" w="53901">
                <a:moveTo>
                  <a:pt x="39886" y="0"/>
                </a:moveTo>
                <a:cubicBezTo>
                  <a:pt x="39024" y="1941"/>
                  <a:pt x="36723" y="503"/>
                  <a:pt x="34783" y="2372"/>
                </a:cubicBezTo>
                <a:cubicBezTo>
                  <a:pt x="33091" y="4001"/>
                  <a:pt x="35502" y="6828"/>
                  <a:pt x="33202" y="8121"/>
                </a:cubicBezTo>
                <a:cubicBezTo>
                  <a:pt x="32643" y="8435"/>
                  <a:pt x="32121" y="8537"/>
                  <a:pt x="31617" y="8537"/>
                </a:cubicBezTo>
                <a:cubicBezTo>
                  <a:pt x="30689" y="8537"/>
                  <a:pt x="29826" y="8191"/>
                  <a:pt x="28920" y="8191"/>
                </a:cubicBezTo>
                <a:cubicBezTo>
                  <a:pt x="28296" y="8191"/>
                  <a:pt x="27651" y="8355"/>
                  <a:pt x="26950" y="8912"/>
                </a:cubicBezTo>
                <a:cubicBezTo>
                  <a:pt x="24602" y="10776"/>
                  <a:pt x="26103" y="14897"/>
                  <a:pt x="24056" y="14897"/>
                </a:cubicBezTo>
                <a:cubicBezTo>
                  <a:pt x="23972" y="14897"/>
                  <a:pt x="23883" y="14891"/>
                  <a:pt x="23788" y="14876"/>
                </a:cubicBezTo>
                <a:cubicBezTo>
                  <a:pt x="23539" y="14840"/>
                  <a:pt x="23299" y="14822"/>
                  <a:pt x="23069" y="14822"/>
                </a:cubicBezTo>
                <a:cubicBezTo>
                  <a:pt x="21034" y="14822"/>
                  <a:pt x="19720" y="16217"/>
                  <a:pt x="19333" y="18542"/>
                </a:cubicBezTo>
                <a:cubicBezTo>
                  <a:pt x="18998" y="20544"/>
                  <a:pt x="17546" y="21213"/>
                  <a:pt x="15775" y="21213"/>
                </a:cubicBezTo>
                <a:cubicBezTo>
                  <a:pt x="15256" y="21213"/>
                  <a:pt x="14711" y="21156"/>
                  <a:pt x="14158" y="21058"/>
                </a:cubicBezTo>
                <a:cubicBezTo>
                  <a:pt x="13917" y="21015"/>
                  <a:pt x="13687" y="20995"/>
                  <a:pt x="13470" y="20995"/>
                </a:cubicBezTo>
                <a:cubicBezTo>
                  <a:pt x="11478" y="20995"/>
                  <a:pt x="10421" y="22685"/>
                  <a:pt x="9773" y="24434"/>
                </a:cubicBezTo>
                <a:cubicBezTo>
                  <a:pt x="9321" y="25657"/>
                  <a:pt x="8126" y="26224"/>
                  <a:pt x="6621" y="26224"/>
                </a:cubicBezTo>
                <a:cubicBezTo>
                  <a:pt x="5737" y="26224"/>
                  <a:pt x="4747" y="26029"/>
                  <a:pt x="3737" y="25656"/>
                </a:cubicBezTo>
                <a:cubicBezTo>
                  <a:pt x="3383" y="25526"/>
                  <a:pt x="3058" y="25469"/>
                  <a:pt x="2761" y="25469"/>
                </a:cubicBezTo>
                <a:cubicBezTo>
                  <a:pt x="763" y="25469"/>
                  <a:pt x="0" y="28029"/>
                  <a:pt x="0" y="28029"/>
                </a:cubicBezTo>
                <a:lnTo>
                  <a:pt x="0" y="35933"/>
                </a:lnTo>
                <a:lnTo>
                  <a:pt x="53900" y="35933"/>
                </a:lnTo>
                <a:lnTo>
                  <a:pt x="53900" y="0"/>
                </a:lnTo>
                <a:close/>
              </a:path>
            </a:pathLst>
          </a:custGeom>
          <a:solidFill>
            <a:schemeClr val="accent1"/>
          </a:solidFill>
          <a:ln>
            <a:noFill/>
          </a:ln>
          <a:effectLst>
            <a:outerShdw blurRad="57150" rotWithShape="0" algn="bl" dir="1608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10800000">
            <a:off x="-1035843" y="-708300"/>
            <a:ext cx="4458819" cy="3414184"/>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accent4"/>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8"/>
          <p:cNvSpPr/>
          <p:nvPr/>
        </p:nvSpPr>
        <p:spPr>
          <a:xfrm rot="10800000">
            <a:off x="-2574376" y="-1235975"/>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1"/>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8"/>
          <p:cNvSpPr/>
          <p:nvPr/>
        </p:nvSpPr>
        <p:spPr>
          <a:xfrm rot="10800000">
            <a:off x="-1906593" y="-1006625"/>
            <a:ext cx="4458819" cy="3414184"/>
          </a:xfrm>
          <a:custGeom>
            <a:rect b="b" l="l" r="r" t="t"/>
            <a:pathLst>
              <a:path extrusionOk="0" h="35935" w="46930">
                <a:moveTo>
                  <a:pt x="46929" y="0"/>
                </a:moveTo>
                <a:cubicBezTo>
                  <a:pt x="46268" y="0"/>
                  <a:pt x="44634" y="4053"/>
                  <a:pt x="43205" y="4053"/>
                </a:cubicBezTo>
                <a:cubicBezTo>
                  <a:pt x="43079" y="4053"/>
                  <a:pt x="42955" y="4022"/>
                  <a:pt x="42833" y="3953"/>
                </a:cubicBezTo>
                <a:cubicBezTo>
                  <a:pt x="42522" y="3779"/>
                  <a:pt x="42183" y="3698"/>
                  <a:pt x="41839" y="3698"/>
                </a:cubicBezTo>
                <a:cubicBezTo>
                  <a:pt x="40435" y="3698"/>
                  <a:pt x="38961" y="5051"/>
                  <a:pt x="39095" y="6899"/>
                </a:cubicBezTo>
                <a:cubicBezTo>
                  <a:pt x="39277" y="9388"/>
                  <a:pt x="38449" y="10349"/>
                  <a:pt x="35071" y="10780"/>
                </a:cubicBezTo>
                <a:cubicBezTo>
                  <a:pt x="31693" y="11212"/>
                  <a:pt x="31621" y="13151"/>
                  <a:pt x="30471" y="15667"/>
                </a:cubicBezTo>
                <a:cubicBezTo>
                  <a:pt x="29322" y="18183"/>
                  <a:pt x="27598" y="17392"/>
                  <a:pt x="25082" y="17967"/>
                </a:cubicBezTo>
                <a:cubicBezTo>
                  <a:pt x="21057" y="19117"/>
                  <a:pt x="22925" y="21776"/>
                  <a:pt x="20986" y="24004"/>
                </a:cubicBezTo>
                <a:cubicBezTo>
                  <a:pt x="20063" y="25063"/>
                  <a:pt x="19319" y="25245"/>
                  <a:pt x="18530" y="25245"/>
                </a:cubicBezTo>
                <a:cubicBezTo>
                  <a:pt x="18116" y="25245"/>
                  <a:pt x="17690" y="25195"/>
                  <a:pt x="17219" y="25195"/>
                </a:cubicBezTo>
                <a:cubicBezTo>
                  <a:pt x="16699" y="25195"/>
                  <a:pt x="16124" y="25256"/>
                  <a:pt x="15452" y="25513"/>
                </a:cubicBezTo>
                <a:cubicBezTo>
                  <a:pt x="13008" y="26447"/>
                  <a:pt x="13870" y="29178"/>
                  <a:pt x="12505" y="30040"/>
                </a:cubicBezTo>
                <a:cubicBezTo>
                  <a:pt x="11733" y="30528"/>
                  <a:pt x="11053" y="30694"/>
                  <a:pt x="10204" y="30694"/>
                </a:cubicBezTo>
                <a:cubicBezTo>
                  <a:pt x="9553" y="30694"/>
                  <a:pt x="8801" y="30596"/>
                  <a:pt x="7833" y="30471"/>
                </a:cubicBezTo>
                <a:cubicBezTo>
                  <a:pt x="7627" y="30445"/>
                  <a:pt x="7433" y="30432"/>
                  <a:pt x="7251" y="30432"/>
                </a:cubicBezTo>
                <a:cubicBezTo>
                  <a:pt x="5468" y="30432"/>
                  <a:pt x="4806" y="31678"/>
                  <a:pt x="4480" y="33634"/>
                </a:cubicBezTo>
                <a:cubicBezTo>
                  <a:pt x="4121" y="35790"/>
                  <a:pt x="0" y="35934"/>
                  <a:pt x="0" y="35934"/>
                </a:cubicBezTo>
                <a:lnTo>
                  <a:pt x="46929" y="35933"/>
                </a:lnTo>
                <a:lnTo>
                  <a:pt x="46929" y="0"/>
                </a:lnTo>
                <a:close/>
              </a:path>
            </a:pathLst>
          </a:custGeom>
          <a:solidFill>
            <a:schemeClr val="lt2"/>
          </a:solidFill>
          <a:ln>
            <a:noFill/>
          </a:ln>
          <a:effectLst>
            <a:outerShdw blurRad="57150" rotWithShape="0" algn="bl" dir="34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8"/>
          <p:cNvSpPr/>
          <p:nvPr/>
        </p:nvSpPr>
        <p:spPr>
          <a:xfrm>
            <a:off x="5852324" y="2091325"/>
            <a:ext cx="5667093" cy="4253103"/>
          </a:xfrm>
          <a:custGeom>
            <a:rect b="b" l="l" r="r" t="t"/>
            <a:pathLst>
              <a:path extrusionOk="0" h="27886" w="37157">
                <a:moveTo>
                  <a:pt x="37156" y="1"/>
                </a:moveTo>
                <a:cubicBezTo>
                  <a:pt x="37156" y="1"/>
                  <a:pt x="36644" y="1137"/>
                  <a:pt x="34864" y="1137"/>
                </a:cubicBezTo>
                <a:cubicBezTo>
                  <a:pt x="34642" y="1137"/>
                  <a:pt x="34400" y="1119"/>
                  <a:pt x="34137" y="1079"/>
                </a:cubicBezTo>
                <a:cubicBezTo>
                  <a:pt x="33970" y="1054"/>
                  <a:pt x="33812" y="1042"/>
                  <a:pt x="33661" y="1042"/>
                </a:cubicBezTo>
                <a:cubicBezTo>
                  <a:pt x="31668" y="1042"/>
                  <a:pt x="31047" y="3162"/>
                  <a:pt x="31047" y="5031"/>
                </a:cubicBezTo>
                <a:cubicBezTo>
                  <a:pt x="31047" y="7044"/>
                  <a:pt x="29394" y="7835"/>
                  <a:pt x="26449" y="7835"/>
                </a:cubicBezTo>
                <a:cubicBezTo>
                  <a:pt x="23502" y="7835"/>
                  <a:pt x="22280" y="10134"/>
                  <a:pt x="21705" y="12219"/>
                </a:cubicBezTo>
                <a:cubicBezTo>
                  <a:pt x="21130" y="14303"/>
                  <a:pt x="18759" y="14015"/>
                  <a:pt x="16315" y="14375"/>
                </a:cubicBezTo>
                <a:cubicBezTo>
                  <a:pt x="13872" y="14734"/>
                  <a:pt x="14159" y="17178"/>
                  <a:pt x="13010" y="19549"/>
                </a:cubicBezTo>
                <a:cubicBezTo>
                  <a:pt x="12378" y="20851"/>
                  <a:pt x="11422" y="21091"/>
                  <a:pt x="10320" y="21091"/>
                </a:cubicBezTo>
                <a:cubicBezTo>
                  <a:pt x="9672" y="21091"/>
                  <a:pt x="8973" y="21008"/>
                  <a:pt x="8261" y="21008"/>
                </a:cubicBezTo>
                <a:cubicBezTo>
                  <a:pt x="7977" y="21008"/>
                  <a:pt x="7690" y="21022"/>
                  <a:pt x="7404" y="21059"/>
                </a:cubicBezTo>
                <a:cubicBezTo>
                  <a:pt x="5176" y="21346"/>
                  <a:pt x="5319" y="23286"/>
                  <a:pt x="5031" y="24724"/>
                </a:cubicBezTo>
                <a:cubicBezTo>
                  <a:pt x="4745" y="26161"/>
                  <a:pt x="2732" y="26377"/>
                  <a:pt x="1510" y="26448"/>
                </a:cubicBezTo>
                <a:cubicBezTo>
                  <a:pt x="288" y="26520"/>
                  <a:pt x="1" y="27885"/>
                  <a:pt x="1" y="27885"/>
                </a:cubicBezTo>
                <a:lnTo>
                  <a:pt x="37156" y="27885"/>
                </a:lnTo>
                <a:lnTo>
                  <a:pt x="37156" y="1"/>
                </a:lnTo>
                <a:close/>
              </a:path>
            </a:pathLst>
          </a:custGeom>
          <a:solidFill>
            <a:schemeClr val="accent2"/>
          </a:solidFill>
          <a:ln>
            <a:noFill/>
          </a:ln>
          <a:effectLst>
            <a:outerShdw blurRad="57150" rotWithShape="0" algn="bl" dir="11520000" dist="28575">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2" name="Shape 62"/>
        <p:cNvGrpSpPr/>
        <p:nvPr/>
      </p:nvGrpSpPr>
      <p:grpSpPr>
        <a:xfrm>
          <a:off x="0" y="0"/>
          <a:ext cx="0" cy="0"/>
          <a:chOff x="0" y="0"/>
          <a:chExt cx="0" cy="0"/>
        </a:xfrm>
      </p:grpSpPr>
      <p:sp>
        <p:nvSpPr>
          <p:cNvPr id="63" name="Google Shape;63;p9"/>
          <p:cNvSpPr txBox="1"/>
          <p:nvPr>
            <p:ph type="title"/>
          </p:nvPr>
        </p:nvSpPr>
        <p:spPr>
          <a:xfrm>
            <a:off x="2241425" y="1293100"/>
            <a:ext cx="46611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4" name="Google Shape;64;p9"/>
          <p:cNvSpPr txBox="1"/>
          <p:nvPr>
            <p:ph idx="1" type="subTitle"/>
          </p:nvPr>
        </p:nvSpPr>
        <p:spPr>
          <a:xfrm>
            <a:off x="2241475" y="2168600"/>
            <a:ext cx="4661100" cy="16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5" name="Shape 65"/>
        <p:cNvGrpSpPr/>
        <p:nvPr/>
      </p:nvGrpSpPr>
      <p:grpSpPr>
        <a:xfrm>
          <a:off x="0" y="0"/>
          <a:ext cx="0" cy="0"/>
          <a:chOff x="0" y="0"/>
          <a:chExt cx="0" cy="0"/>
        </a:xfrm>
      </p:grpSpPr>
      <p:sp>
        <p:nvSpPr>
          <p:cNvPr id="66" name="Google Shape;66;p10"/>
          <p:cNvSpPr/>
          <p:nvPr>
            <p:ph idx="2" type="pic"/>
          </p:nvPr>
        </p:nvSpPr>
        <p:spPr>
          <a:xfrm>
            <a:off x="0" y="0"/>
            <a:ext cx="9144000" cy="5143500"/>
          </a:xfrm>
          <a:prstGeom prst="rect">
            <a:avLst/>
          </a:prstGeom>
          <a:noFill/>
          <a:ln>
            <a:noFill/>
          </a:ln>
        </p:spPr>
      </p:sp>
      <p:sp>
        <p:nvSpPr>
          <p:cNvPr id="67" name="Google Shape;67;p10"/>
          <p:cNvSpPr txBox="1"/>
          <p:nvPr>
            <p:ph type="title"/>
          </p:nvPr>
        </p:nvSpPr>
        <p:spPr>
          <a:xfrm>
            <a:off x="720000" y="3859100"/>
            <a:ext cx="7704000" cy="749400"/>
          </a:xfrm>
          <a:prstGeom prst="rect">
            <a:avLst/>
          </a:prstGeom>
          <a:solidFill>
            <a:schemeClr val="accent3"/>
          </a:solidFill>
        </p:spPr>
        <p:txBody>
          <a:bodyPr anchorCtr="0" anchor="t" bIns="91425" lIns="91425" spcFirstLastPara="1" rIns="91425" wrap="square" tIns="91425">
            <a:noAutofit/>
          </a:bodyPr>
          <a:lstStyle>
            <a:lvl1pPr lvl="0" rtl="0" algn="ctr">
              <a:spcBef>
                <a:spcPts val="0"/>
              </a:spcBef>
              <a:spcAft>
                <a:spcPts val="0"/>
              </a:spcAft>
              <a:buSzPts val="3200"/>
              <a:buNone/>
              <a:defRPr>
                <a:solidFill>
                  <a:schemeClr val="lt1"/>
                </a:solidFill>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a:effectLst>
            <a:outerShdw blurRad="57150" rotWithShape="0" algn="bl" dir="5400000" dist="19050">
              <a:srgbClr val="000000">
                <a:alpha val="20000"/>
              </a:srgbClr>
            </a:outerShdw>
          </a:effectLst>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Aclonica"/>
              <a:buNone/>
              <a:defRPr sz="3200">
                <a:solidFill>
                  <a:schemeClr val="dk1"/>
                </a:solidFill>
                <a:latin typeface="Aclonica"/>
                <a:ea typeface="Aclonica"/>
                <a:cs typeface="Aclonica"/>
                <a:sym typeface="Aclonica"/>
              </a:defRPr>
            </a:lvl1pPr>
            <a:lvl2pPr lvl="1" rtl="0">
              <a:spcBef>
                <a:spcPts val="0"/>
              </a:spcBef>
              <a:spcAft>
                <a:spcPts val="0"/>
              </a:spcAft>
              <a:buClr>
                <a:schemeClr val="dk1"/>
              </a:buClr>
              <a:buSzPts val="3200"/>
              <a:buFont typeface="Aclonica"/>
              <a:buNone/>
              <a:defRPr sz="3200">
                <a:solidFill>
                  <a:schemeClr val="dk1"/>
                </a:solidFill>
                <a:latin typeface="Aclonica"/>
                <a:ea typeface="Aclonica"/>
                <a:cs typeface="Aclonica"/>
                <a:sym typeface="Aclonica"/>
              </a:defRPr>
            </a:lvl2pPr>
            <a:lvl3pPr lvl="2" rtl="0">
              <a:spcBef>
                <a:spcPts val="0"/>
              </a:spcBef>
              <a:spcAft>
                <a:spcPts val="0"/>
              </a:spcAft>
              <a:buClr>
                <a:schemeClr val="dk1"/>
              </a:buClr>
              <a:buSzPts val="3200"/>
              <a:buFont typeface="Aclonica"/>
              <a:buNone/>
              <a:defRPr sz="3200">
                <a:solidFill>
                  <a:schemeClr val="dk1"/>
                </a:solidFill>
                <a:latin typeface="Aclonica"/>
                <a:ea typeface="Aclonica"/>
                <a:cs typeface="Aclonica"/>
                <a:sym typeface="Aclonica"/>
              </a:defRPr>
            </a:lvl3pPr>
            <a:lvl4pPr lvl="3" rtl="0">
              <a:spcBef>
                <a:spcPts val="0"/>
              </a:spcBef>
              <a:spcAft>
                <a:spcPts val="0"/>
              </a:spcAft>
              <a:buClr>
                <a:schemeClr val="dk1"/>
              </a:buClr>
              <a:buSzPts val="3200"/>
              <a:buFont typeface="Aclonica"/>
              <a:buNone/>
              <a:defRPr sz="3200">
                <a:solidFill>
                  <a:schemeClr val="dk1"/>
                </a:solidFill>
                <a:latin typeface="Aclonica"/>
                <a:ea typeface="Aclonica"/>
                <a:cs typeface="Aclonica"/>
                <a:sym typeface="Aclonica"/>
              </a:defRPr>
            </a:lvl4pPr>
            <a:lvl5pPr lvl="4" rtl="0">
              <a:spcBef>
                <a:spcPts val="0"/>
              </a:spcBef>
              <a:spcAft>
                <a:spcPts val="0"/>
              </a:spcAft>
              <a:buClr>
                <a:schemeClr val="dk1"/>
              </a:buClr>
              <a:buSzPts val="3200"/>
              <a:buFont typeface="Aclonica"/>
              <a:buNone/>
              <a:defRPr sz="3200">
                <a:solidFill>
                  <a:schemeClr val="dk1"/>
                </a:solidFill>
                <a:latin typeface="Aclonica"/>
                <a:ea typeface="Aclonica"/>
                <a:cs typeface="Aclonica"/>
                <a:sym typeface="Aclonica"/>
              </a:defRPr>
            </a:lvl5pPr>
            <a:lvl6pPr lvl="5" rtl="0">
              <a:spcBef>
                <a:spcPts val="0"/>
              </a:spcBef>
              <a:spcAft>
                <a:spcPts val="0"/>
              </a:spcAft>
              <a:buClr>
                <a:schemeClr val="dk1"/>
              </a:buClr>
              <a:buSzPts val="3200"/>
              <a:buFont typeface="Aclonica"/>
              <a:buNone/>
              <a:defRPr sz="3200">
                <a:solidFill>
                  <a:schemeClr val="dk1"/>
                </a:solidFill>
                <a:latin typeface="Aclonica"/>
                <a:ea typeface="Aclonica"/>
                <a:cs typeface="Aclonica"/>
                <a:sym typeface="Aclonica"/>
              </a:defRPr>
            </a:lvl6pPr>
            <a:lvl7pPr lvl="6" rtl="0">
              <a:spcBef>
                <a:spcPts val="0"/>
              </a:spcBef>
              <a:spcAft>
                <a:spcPts val="0"/>
              </a:spcAft>
              <a:buClr>
                <a:schemeClr val="dk1"/>
              </a:buClr>
              <a:buSzPts val="3200"/>
              <a:buFont typeface="Aclonica"/>
              <a:buNone/>
              <a:defRPr sz="3200">
                <a:solidFill>
                  <a:schemeClr val="dk1"/>
                </a:solidFill>
                <a:latin typeface="Aclonica"/>
                <a:ea typeface="Aclonica"/>
                <a:cs typeface="Aclonica"/>
                <a:sym typeface="Aclonica"/>
              </a:defRPr>
            </a:lvl7pPr>
            <a:lvl8pPr lvl="7" rtl="0">
              <a:spcBef>
                <a:spcPts val="0"/>
              </a:spcBef>
              <a:spcAft>
                <a:spcPts val="0"/>
              </a:spcAft>
              <a:buClr>
                <a:schemeClr val="dk1"/>
              </a:buClr>
              <a:buSzPts val="3200"/>
              <a:buFont typeface="Aclonica"/>
              <a:buNone/>
              <a:defRPr sz="3200">
                <a:solidFill>
                  <a:schemeClr val="dk1"/>
                </a:solidFill>
                <a:latin typeface="Aclonica"/>
                <a:ea typeface="Aclonica"/>
                <a:cs typeface="Aclonica"/>
                <a:sym typeface="Aclonica"/>
              </a:defRPr>
            </a:lvl8pPr>
            <a:lvl9pPr lvl="8" rtl="0">
              <a:spcBef>
                <a:spcPts val="0"/>
              </a:spcBef>
              <a:spcAft>
                <a:spcPts val="0"/>
              </a:spcAft>
              <a:buClr>
                <a:schemeClr val="dk1"/>
              </a:buClr>
              <a:buSzPts val="3200"/>
              <a:buFont typeface="Aclonica"/>
              <a:buNone/>
              <a:defRPr sz="3200">
                <a:solidFill>
                  <a:schemeClr val="dk1"/>
                </a:solidFill>
                <a:latin typeface="Aclonica"/>
                <a:ea typeface="Aclonica"/>
                <a:cs typeface="Aclonica"/>
                <a:sym typeface="Aclonica"/>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1pPr>
            <a:lvl2pPr indent="-304800" lvl="1" marL="9144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2pPr>
            <a:lvl3pPr indent="-304800" lvl="2" marL="13716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3pPr>
            <a:lvl4pPr indent="-304800" lvl="3" marL="1828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4pPr>
            <a:lvl5pPr indent="-304800" lvl="4" marL="22860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5pPr>
            <a:lvl6pPr indent="-304800" lvl="5" marL="27432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6pPr>
            <a:lvl7pPr indent="-304800" lvl="6" marL="32004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7pPr>
            <a:lvl8pPr indent="-304800" lvl="7" marL="36576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8pPr>
            <a:lvl9pPr indent="-304800" lvl="8" marL="4114800">
              <a:lnSpc>
                <a:spcPct val="100000"/>
              </a:lnSpc>
              <a:spcBef>
                <a:spcPts val="0"/>
              </a:spcBef>
              <a:spcAft>
                <a:spcPts val="0"/>
              </a:spcAft>
              <a:buClr>
                <a:schemeClr val="dk1"/>
              </a:buClr>
              <a:buSzPts val="1200"/>
              <a:buFont typeface="Cabin"/>
              <a:buChar char="■"/>
              <a:defRPr sz="1200">
                <a:solidFill>
                  <a:schemeClr val="dk1"/>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26" name="Shape 226"/>
        <p:cNvGrpSpPr/>
        <p:nvPr/>
      </p:nvGrpSpPr>
      <p:grpSpPr>
        <a:xfrm>
          <a:off x="0" y="0"/>
          <a:ext cx="0" cy="0"/>
          <a:chOff x="0" y="0"/>
          <a:chExt cx="0" cy="0"/>
        </a:xfrm>
      </p:grpSpPr>
      <p:sp>
        <p:nvSpPr>
          <p:cNvPr id="227" name="Google Shape;227;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28" name="Google Shape;228;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QVUtQ9j2uMTd0PL0DURPj6OEo5srzsUlYd8UUbYzKZk/copy" TargetMode="External"/><Relationship Id="rId6"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15.png"/><Relationship Id="rId5" Type="http://schemas.openxmlformats.org/officeDocument/2006/relationships/image" Target="../media/image13.png"/><Relationship Id="rId6"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5" Type="http://schemas.openxmlformats.org/officeDocument/2006/relationships/slide" Target="/ppt/slides/slide22.xml"/><Relationship Id="rId6" Type="http://schemas.openxmlformats.org/officeDocument/2006/relationships/slide" Target="/ppt/slides/slide22.xml"/><Relationship Id="rId7" Type="http://schemas.openxmlformats.org/officeDocument/2006/relationships/slide" Target="/ppt/slides/slide20.xml"/><Relationship Id="rId8" Type="http://schemas.openxmlformats.org/officeDocument/2006/relationships/slide" Target="/ppt/slides/slide26.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hyperlink" Target="https://www.freepik.com/free-vector/abstract-paper-background_3510185.htm/?utm_source=slidesgo_template&amp;utm_medium=referral-link&amp;utm_campaign=sg_resources&amp;utm_content=freepik" TargetMode="External"/><Relationship Id="rId4" Type="http://schemas.openxmlformats.org/officeDocument/2006/relationships/hyperlink" Target="https://www.freepik.com/free-vector/abstract-paper-background_3475776.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 Id="rId3" Type="http://schemas.openxmlformats.org/officeDocument/2006/relationships/hyperlink" Target="https://www.freepik.com/free-vector/abstract-paper-background_3510181.htm/?utm_source=slidesgo_template&amp;utm_medium=referral-link&amp;utm_campaign=sg_resources&amp;utm_content=freepik" TargetMode="External"/><Relationship Id="rId4" Type="http://schemas.openxmlformats.org/officeDocument/2006/relationships/hyperlink" Target="https://www.flaticon.com/packs/email-15?word=email/?utm_source=slidesgo_template&amp;utm_medium=referral-link&amp;utm_campaign=sg_resources&amp;utm_content=flaticon" TargetMode="External"/><Relationship Id="rId9" Type="http://schemas.openxmlformats.org/officeDocument/2006/relationships/hyperlink" Target="https://www.freepik.com/free-photo/woman-making-paper-clips-decorations_5337158.htm/?utm_source=slidesgo_template&amp;utm_medium=referral-link&amp;utm_campaign=sg_resources&amp;utm_content=freepik" TargetMode="External"/><Relationship Id="rId5" Type="http://schemas.openxmlformats.org/officeDocument/2006/relationships/hyperlink" Target="https://www.freepik.com/free-photo/top-view-woman-cutting-paper-tree-branches_5297817.htm/?utm_source=slidesgo_template&amp;utm_medium=referral-link&amp;utm_campaign=sg_resources&amp;utm_content=freepik" TargetMode="External"/><Relationship Id="rId6" Type="http://schemas.openxmlformats.org/officeDocument/2006/relationships/hyperlink" Target="https://www.freepik.com/free-photo/woman-using-scissors-cut-tree-branches_5297815.htm/?utm_source=slidesgo_template&amp;utm_medium=referral-link&amp;utm_campaign=sg_resources&amp;utm_content=freepik" TargetMode="External"/><Relationship Id="rId7" Type="http://schemas.openxmlformats.org/officeDocument/2006/relationships/hyperlink" Target="https://www.freepik.com/free-photo/top-view-woman-cutting-colored-paper_5297807.htm/?utm_source=slidesgo_template&amp;utm_medium=referral-link&amp;utm_campaign=sg_resources&amp;utm_content=freepik" TargetMode="External"/><Relationship Id="rId8" Type="http://schemas.openxmlformats.org/officeDocument/2006/relationships/hyperlink" Target="https://www.freepik.com/free-photo/woman-making-decorations-with-colored-paper_5336571.htm/?utm_source=slidesgo_template&amp;utm_medium=referral-link&amp;utm_campaign=sg_resources&amp;utm_content=freepik" TargetMode="External"/><Relationship Id="rId11" Type="http://schemas.openxmlformats.org/officeDocument/2006/relationships/hyperlink" Target="https://www.freepik.com/free-photo/person-indian-origin-having-fun_40125625.htm/?utm_source=slidesgo_template&amp;utm_medium=referral-link&amp;utm_campaign=sg_resources&amp;utm_content=freepik" TargetMode="External"/><Relationship Id="rId10" Type="http://schemas.openxmlformats.org/officeDocument/2006/relationships/hyperlink" Target="https://www.freepik.com/free-photo/person-indian-origin-having-fun_40125630.htm/?utm_source=slidesgo_template&amp;utm_medium=referral-link&amp;utm_campaign=sg_resources&amp;utm_content=freepik" TargetMode="External"/><Relationship Id="rId12" Type="http://schemas.openxmlformats.org/officeDocument/2006/relationships/hyperlink" Target="https://www.freepik.com/free-photo/portrait-smiling-plus-size-woman_38048823.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6.xml"/><Relationship Id="rId3" Type="http://schemas.openxmlformats.org/officeDocument/2006/relationships/hyperlink" Target="https://fonts.google.com/specimen/Aclonica" TargetMode="External"/><Relationship Id="rId4" Type="http://schemas.openxmlformats.org/officeDocument/2006/relationships/hyperlink" Target="https://fonts.google.com/specimen/Cabin"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png"/><Relationship Id="rId14" Type="http://schemas.openxmlformats.org/officeDocument/2006/relationships/image" Target="../media/image3.png"/><Relationship Id="rId17" Type="http://schemas.openxmlformats.org/officeDocument/2006/relationships/image" Target="../media/image6.png"/><Relationship Id="rId16"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1"/>
          <p:cNvSpPr txBox="1"/>
          <p:nvPr>
            <p:ph type="ctrTitle"/>
          </p:nvPr>
        </p:nvSpPr>
        <p:spPr>
          <a:xfrm>
            <a:off x="715100" y="1282998"/>
            <a:ext cx="5669400" cy="192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5400"/>
              <a:t>Paper Cutout</a:t>
            </a:r>
            <a:r>
              <a:rPr lang="en" sz="5600"/>
              <a:t> </a:t>
            </a:r>
            <a:r>
              <a:rPr lang="en" sz="4200"/>
              <a:t>Effect Newsletter</a:t>
            </a:r>
            <a:endParaRPr sz="3800"/>
          </a:p>
        </p:txBody>
      </p:sp>
      <p:sp>
        <p:nvSpPr>
          <p:cNvPr id="237" name="Google Shape;237;p31"/>
          <p:cNvSpPr txBox="1"/>
          <p:nvPr>
            <p:ph idx="1" type="subTitle"/>
          </p:nvPr>
        </p:nvSpPr>
        <p:spPr>
          <a:xfrm>
            <a:off x="715100" y="3236976"/>
            <a:ext cx="5669400" cy="3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0"/>
          <p:cNvSpPr txBox="1"/>
          <p:nvPr>
            <p:ph type="title"/>
          </p:nvPr>
        </p:nvSpPr>
        <p:spPr>
          <a:xfrm>
            <a:off x="1618200" y="2933400"/>
            <a:ext cx="59076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—Company’s motto</a:t>
            </a:r>
            <a:endParaRPr/>
          </a:p>
        </p:txBody>
      </p:sp>
      <p:sp>
        <p:nvSpPr>
          <p:cNvPr id="350" name="Google Shape;350;p40"/>
          <p:cNvSpPr txBox="1"/>
          <p:nvPr>
            <p:ph idx="1" type="subTitle"/>
          </p:nvPr>
        </p:nvSpPr>
        <p:spPr>
          <a:xfrm>
            <a:off x="1618200" y="1450500"/>
            <a:ext cx="5907600" cy="135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"Believe in yourself and all that you are. Know that there is something inside you that is greater than any obstacle"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41"/>
          <p:cNvSpPr txBox="1"/>
          <p:nvPr>
            <p:ph type="title"/>
          </p:nvPr>
        </p:nvSpPr>
        <p:spPr>
          <a:xfrm>
            <a:off x="2460300" y="966800"/>
            <a:ext cx="42234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April 14</a:t>
            </a:r>
            <a:endParaRPr/>
          </a:p>
        </p:txBody>
      </p:sp>
      <p:sp>
        <p:nvSpPr>
          <p:cNvPr id="356" name="Google Shape;356;p41"/>
          <p:cNvSpPr txBox="1"/>
          <p:nvPr>
            <p:ph idx="1" type="subTitle"/>
          </p:nvPr>
        </p:nvSpPr>
        <p:spPr>
          <a:xfrm>
            <a:off x="2460300" y="1844701"/>
            <a:ext cx="42234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Virtual conference on the future of technology</a:t>
            </a:r>
            <a:endParaRPr/>
          </a:p>
        </p:txBody>
      </p:sp>
      <p:sp>
        <p:nvSpPr>
          <p:cNvPr id="357" name="Google Shape;357;p41"/>
          <p:cNvSpPr txBox="1"/>
          <p:nvPr>
            <p:ph idx="3" type="subTitle"/>
          </p:nvPr>
        </p:nvSpPr>
        <p:spPr>
          <a:xfrm>
            <a:off x="1687563" y="3775450"/>
            <a:ext cx="2270100" cy="6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demo day for new features and updates</a:t>
            </a:r>
            <a:endParaRPr/>
          </a:p>
        </p:txBody>
      </p:sp>
      <p:sp>
        <p:nvSpPr>
          <p:cNvPr id="358" name="Google Shape;358;p41"/>
          <p:cNvSpPr txBox="1"/>
          <p:nvPr>
            <p:ph idx="5" type="subTitle"/>
          </p:nvPr>
        </p:nvSpPr>
        <p:spPr>
          <a:xfrm>
            <a:off x="5186325" y="3775450"/>
            <a:ext cx="2270100" cy="65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Networking event with industry leaders</a:t>
            </a:r>
            <a:endParaRPr/>
          </a:p>
        </p:txBody>
      </p:sp>
      <p:sp>
        <p:nvSpPr>
          <p:cNvPr id="359" name="Google Shape;359;p41"/>
          <p:cNvSpPr txBox="1"/>
          <p:nvPr>
            <p:ph idx="2" type="title"/>
          </p:nvPr>
        </p:nvSpPr>
        <p:spPr>
          <a:xfrm>
            <a:off x="1687563" y="2947162"/>
            <a:ext cx="22701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June 6</a:t>
            </a:r>
            <a:endParaRPr/>
          </a:p>
        </p:txBody>
      </p:sp>
      <p:sp>
        <p:nvSpPr>
          <p:cNvPr id="360" name="Google Shape;360;p41"/>
          <p:cNvSpPr txBox="1"/>
          <p:nvPr>
            <p:ph idx="4" type="title"/>
          </p:nvPr>
        </p:nvSpPr>
        <p:spPr>
          <a:xfrm>
            <a:off x="5186325" y="2947162"/>
            <a:ext cx="22701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July 12</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are we going to do</a:t>
            </a:r>
            <a:endParaRPr/>
          </a:p>
        </p:txBody>
      </p:sp>
      <p:sp>
        <p:nvSpPr>
          <p:cNvPr id="366" name="Google Shape;366;p42"/>
          <p:cNvSpPr txBox="1"/>
          <p:nvPr/>
        </p:nvSpPr>
        <p:spPr>
          <a:xfrm>
            <a:off x="535950" y="4364950"/>
            <a:ext cx="8072100" cy="245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Cabin"/>
                <a:ea typeface="Cabin"/>
                <a:cs typeface="Cabin"/>
                <a:sym typeface="Cabin"/>
              </a:rPr>
              <a:t>Follow the link in the graph to modify its data and then paste the new one here. </a:t>
            </a:r>
            <a:r>
              <a:rPr lang="en" sz="1000" u="sng">
                <a:solidFill>
                  <a:schemeClr val="dk1"/>
                </a:solidFill>
                <a:latin typeface="Cabin"/>
                <a:ea typeface="Cabin"/>
                <a:cs typeface="Cabin"/>
                <a:sym typeface="Cabin"/>
                <a:hlinkClick r:id="rId3">
                  <a:extLst>
                    <a:ext uri="{A12FA001-AC4F-418D-AE19-62706E023703}">
                      <ahyp:hlinkClr val="tx"/>
                    </a:ext>
                  </a:extLst>
                </a:hlinkClick>
              </a:rPr>
              <a:t>For more info, </a:t>
            </a:r>
            <a:r>
              <a:rPr b="1" lang="en" sz="1000" u="sng">
                <a:solidFill>
                  <a:schemeClr val="dk1"/>
                </a:solidFill>
                <a:latin typeface="Cabin"/>
                <a:ea typeface="Cabin"/>
                <a:cs typeface="Cabin"/>
                <a:sym typeface="Cabin"/>
                <a:hlinkClick r:id="rId4">
                  <a:extLst>
                    <a:ext uri="{A12FA001-AC4F-418D-AE19-62706E023703}">
                      <ahyp:hlinkClr val="tx"/>
                    </a:ext>
                  </a:extLst>
                </a:hlinkClick>
              </a:rPr>
              <a:t>click here</a:t>
            </a:r>
            <a:endParaRPr b="1" sz="1000" u="sng">
              <a:solidFill>
                <a:schemeClr val="dk1"/>
              </a:solidFill>
              <a:latin typeface="Cabin"/>
              <a:ea typeface="Cabin"/>
              <a:cs typeface="Cabin"/>
              <a:sym typeface="Cabin"/>
            </a:endParaRPr>
          </a:p>
        </p:txBody>
      </p:sp>
      <p:sp>
        <p:nvSpPr>
          <p:cNvPr id="367" name="Google Shape;367;p42"/>
          <p:cNvSpPr txBox="1"/>
          <p:nvPr/>
        </p:nvSpPr>
        <p:spPr>
          <a:xfrm>
            <a:off x="6249801" y="3585226"/>
            <a:ext cx="18534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clonica"/>
                <a:ea typeface="Aclonica"/>
                <a:cs typeface="Aclonica"/>
                <a:sym typeface="Aclonica"/>
              </a:rPr>
              <a:t>Training</a:t>
            </a:r>
            <a:endParaRPr sz="1800">
              <a:solidFill>
                <a:schemeClr val="dk1"/>
              </a:solidFill>
              <a:latin typeface="Aclonica"/>
              <a:ea typeface="Aclonica"/>
              <a:cs typeface="Aclonica"/>
              <a:sym typeface="Aclonica"/>
            </a:endParaRPr>
          </a:p>
        </p:txBody>
      </p:sp>
      <p:sp>
        <p:nvSpPr>
          <p:cNvPr id="368" name="Google Shape;368;p42"/>
          <p:cNvSpPr txBox="1"/>
          <p:nvPr/>
        </p:nvSpPr>
        <p:spPr>
          <a:xfrm>
            <a:off x="6249801" y="2830900"/>
            <a:ext cx="18534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clonica"/>
                <a:ea typeface="Aclonica"/>
                <a:cs typeface="Aclonica"/>
                <a:sym typeface="Aclonica"/>
              </a:rPr>
              <a:t>Website</a:t>
            </a:r>
            <a:endParaRPr sz="1800">
              <a:solidFill>
                <a:schemeClr val="dk1"/>
              </a:solidFill>
              <a:latin typeface="Aclonica"/>
              <a:ea typeface="Aclonica"/>
              <a:cs typeface="Aclonica"/>
              <a:sym typeface="Aclonica"/>
            </a:endParaRPr>
          </a:p>
        </p:txBody>
      </p:sp>
      <p:sp>
        <p:nvSpPr>
          <p:cNvPr id="369" name="Google Shape;369;p42"/>
          <p:cNvSpPr txBox="1"/>
          <p:nvPr/>
        </p:nvSpPr>
        <p:spPr>
          <a:xfrm>
            <a:off x="6249801" y="2076574"/>
            <a:ext cx="18534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clonica"/>
                <a:ea typeface="Aclonica"/>
                <a:cs typeface="Aclonica"/>
                <a:sym typeface="Aclonica"/>
              </a:rPr>
              <a:t>Social media</a:t>
            </a:r>
            <a:endParaRPr sz="1800">
              <a:solidFill>
                <a:schemeClr val="dk1"/>
              </a:solidFill>
              <a:latin typeface="Aclonica"/>
              <a:ea typeface="Aclonica"/>
              <a:cs typeface="Aclonica"/>
              <a:sym typeface="Aclonica"/>
            </a:endParaRPr>
          </a:p>
        </p:txBody>
      </p:sp>
      <p:sp>
        <p:nvSpPr>
          <p:cNvPr id="370" name="Google Shape;370;p42"/>
          <p:cNvSpPr txBox="1"/>
          <p:nvPr/>
        </p:nvSpPr>
        <p:spPr>
          <a:xfrm>
            <a:off x="6249801" y="1322249"/>
            <a:ext cx="18534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clonica"/>
                <a:ea typeface="Aclonica"/>
                <a:cs typeface="Aclonica"/>
                <a:sym typeface="Aclonica"/>
              </a:rPr>
              <a:t>Launch</a:t>
            </a:r>
            <a:endParaRPr sz="1800">
              <a:solidFill>
                <a:schemeClr val="dk1"/>
              </a:solidFill>
              <a:latin typeface="Aclonica"/>
              <a:ea typeface="Aclonica"/>
              <a:cs typeface="Aclonica"/>
              <a:sym typeface="Aclonica"/>
            </a:endParaRPr>
          </a:p>
        </p:txBody>
      </p:sp>
      <p:sp>
        <p:nvSpPr>
          <p:cNvPr id="371" name="Google Shape;371;p42"/>
          <p:cNvSpPr/>
          <p:nvPr/>
        </p:nvSpPr>
        <p:spPr>
          <a:xfrm>
            <a:off x="6025288" y="1421325"/>
            <a:ext cx="183300" cy="183300"/>
          </a:xfrm>
          <a:prstGeom prst="ellipse">
            <a:avLst/>
          </a:prstGeom>
          <a:solidFill>
            <a:srgbClr val="47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2"/>
          <p:cNvSpPr/>
          <p:nvPr/>
        </p:nvSpPr>
        <p:spPr>
          <a:xfrm>
            <a:off x="6025288" y="2176250"/>
            <a:ext cx="183300" cy="183300"/>
          </a:xfrm>
          <a:prstGeom prst="ellipse">
            <a:avLst/>
          </a:prstGeom>
          <a:solidFill>
            <a:srgbClr val="C673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2"/>
          <p:cNvSpPr/>
          <p:nvPr/>
        </p:nvSpPr>
        <p:spPr>
          <a:xfrm>
            <a:off x="6025288" y="2931175"/>
            <a:ext cx="183300" cy="183300"/>
          </a:xfrm>
          <a:prstGeom prst="ellipse">
            <a:avLst/>
          </a:prstGeom>
          <a:solidFill>
            <a:srgbClr val="E8B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2"/>
          <p:cNvSpPr/>
          <p:nvPr/>
        </p:nvSpPr>
        <p:spPr>
          <a:xfrm>
            <a:off x="6025288" y="3686100"/>
            <a:ext cx="183300" cy="183300"/>
          </a:xfrm>
          <a:prstGeom prst="ellipse">
            <a:avLst/>
          </a:prstGeom>
          <a:solidFill>
            <a:srgbClr val="C3B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5" name="Google Shape;375;p42" title="Gráfico">
            <a:hlinkClick r:id="rId5"/>
          </p:cNvPr>
          <p:cNvPicPr preferRelativeResize="0"/>
          <p:nvPr/>
        </p:nvPicPr>
        <p:blipFill>
          <a:blip r:embed="rId6">
            <a:alphaModFix/>
          </a:blip>
          <a:stretch>
            <a:fillRect/>
          </a:stretch>
        </p:blipFill>
        <p:spPr>
          <a:xfrm>
            <a:off x="1040800" y="1274762"/>
            <a:ext cx="4581924" cy="28331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Are our products working?</a:t>
            </a:r>
            <a:endParaRPr/>
          </a:p>
        </p:txBody>
      </p:sp>
      <p:graphicFrame>
        <p:nvGraphicFramePr>
          <p:cNvPr id="381" name="Google Shape;381;p43"/>
          <p:cNvGraphicFramePr/>
          <p:nvPr/>
        </p:nvGraphicFramePr>
        <p:xfrm>
          <a:off x="719963" y="1241260"/>
          <a:ext cx="3000000" cy="3000000"/>
        </p:xfrm>
        <a:graphic>
          <a:graphicData uri="http://schemas.openxmlformats.org/drawingml/2006/table">
            <a:tbl>
              <a:tblPr>
                <a:noFill/>
                <a:tableStyleId>{3AEC6A92-91D7-42A3-9AD2-7A3DB028E785}</a:tableStyleId>
              </a:tblPr>
              <a:tblGrid>
                <a:gridCol w="1481700"/>
                <a:gridCol w="1209800"/>
                <a:gridCol w="1209800"/>
                <a:gridCol w="1209800"/>
                <a:gridCol w="1209800"/>
                <a:gridCol w="1383125"/>
              </a:tblGrid>
              <a:tr h="470625">
                <a:tc>
                  <a:txBody>
                    <a:bodyPr/>
                    <a:lstStyle/>
                    <a:p>
                      <a:pPr indent="0" lvl="0" marL="0" rtl="0" algn="l">
                        <a:spcBef>
                          <a:spcPts val="0"/>
                        </a:spcBef>
                        <a:spcAft>
                          <a:spcPts val="0"/>
                        </a:spcAft>
                        <a:buNone/>
                      </a:pPr>
                      <a:r>
                        <a:rPr lang="en" sz="1800">
                          <a:solidFill>
                            <a:schemeClr val="dk1"/>
                          </a:solidFill>
                          <a:latin typeface="Aclonica"/>
                          <a:ea typeface="Aclonica"/>
                          <a:cs typeface="Aclonica"/>
                          <a:sym typeface="Aclonica"/>
                        </a:rPr>
                        <a:t>Product</a:t>
                      </a:r>
                      <a:endParaRPr sz="1800">
                        <a:solidFill>
                          <a:schemeClr val="dk1"/>
                        </a:solidFill>
                        <a:latin typeface="Aclonica"/>
                        <a:ea typeface="Aclonica"/>
                        <a:cs typeface="Aclonica"/>
                        <a:sym typeface="Aclonica"/>
                      </a:endParaRPr>
                    </a:p>
                  </a:txBody>
                  <a:tcPr marT="68575" marB="68575" marR="91425" marL="91425" anchor="ctr">
                    <a:lnL cap="flat" cmpd="sng" w="9525">
                      <a:solidFill>
                        <a:srgbClr val="595959">
                          <a:alpha val="0"/>
                        </a:srgbClr>
                      </a:solidFill>
                      <a:prstDash val="solid"/>
                      <a:round/>
                      <a:headEnd len="sm" w="sm" type="none"/>
                      <a:tailEnd len="sm" w="sm" type="none"/>
                    </a:lnL>
                    <a:lnR cap="flat" cmpd="sng" w="19050">
                      <a:solidFill>
                        <a:schemeClr val="lt1"/>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Aclonica"/>
                          <a:ea typeface="Aclonica"/>
                          <a:cs typeface="Aclonica"/>
                          <a:sym typeface="Aclonica"/>
                        </a:rPr>
                        <a:t>Price</a:t>
                      </a:r>
                      <a:endParaRPr sz="1200">
                        <a:solidFill>
                          <a:schemeClr val="dk1"/>
                        </a:solidFill>
                        <a:latin typeface="Aclonica"/>
                        <a:ea typeface="Aclonica"/>
                        <a:cs typeface="Aclonica"/>
                        <a:sym typeface="Aclonica"/>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Aclonica"/>
                          <a:ea typeface="Aclonica"/>
                          <a:cs typeface="Aclonica"/>
                          <a:sym typeface="Aclonica"/>
                        </a:rPr>
                        <a:t>Discount</a:t>
                      </a:r>
                      <a:endParaRPr sz="1200">
                        <a:solidFill>
                          <a:schemeClr val="dk1"/>
                        </a:solidFill>
                        <a:latin typeface="Aclonica"/>
                        <a:ea typeface="Aclonica"/>
                        <a:cs typeface="Aclonica"/>
                        <a:sym typeface="Aclonica"/>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Aclonica"/>
                          <a:ea typeface="Aclonica"/>
                          <a:cs typeface="Aclonica"/>
                          <a:sym typeface="Aclonica"/>
                        </a:rPr>
                        <a:t>Availability</a:t>
                      </a:r>
                      <a:endParaRPr sz="1200">
                        <a:solidFill>
                          <a:schemeClr val="dk1"/>
                        </a:solidFill>
                        <a:latin typeface="Aclonica"/>
                        <a:ea typeface="Aclonica"/>
                        <a:cs typeface="Aclonica"/>
                        <a:sym typeface="Aclonica"/>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Aclonica"/>
                          <a:ea typeface="Aclonica"/>
                          <a:cs typeface="Aclonica"/>
                          <a:sym typeface="Aclonica"/>
                        </a:rPr>
                        <a:t>Comments</a:t>
                      </a:r>
                      <a:endParaRPr sz="1200">
                        <a:solidFill>
                          <a:schemeClr val="dk1"/>
                        </a:solidFill>
                        <a:latin typeface="Aclonica"/>
                        <a:ea typeface="Aclonica"/>
                        <a:cs typeface="Aclonica"/>
                        <a:sym typeface="Aclonica"/>
                      </a:endParaRPr>
                    </a:p>
                  </a:txBody>
                  <a:tcPr marT="68575" marB="6857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200">
                          <a:solidFill>
                            <a:schemeClr val="dk1"/>
                          </a:solidFill>
                          <a:latin typeface="Aclonica"/>
                          <a:ea typeface="Aclonica"/>
                          <a:cs typeface="Aclonica"/>
                          <a:sym typeface="Aclonica"/>
                        </a:rPr>
                        <a:t>Rating</a:t>
                      </a:r>
                      <a:endParaRPr sz="1200">
                        <a:solidFill>
                          <a:schemeClr val="dk1"/>
                        </a:solidFill>
                        <a:latin typeface="Aclonica"/>
                        <a:ea typeface="Aclonica"/>
                        <a:cs typeface="Aclonica"/>
                        <a:sym typeface="Aclonica"/>
                      </a:endParaRPr>
                    </a:p>
                  </a:txBody>
                  <a:tcPr marT="68575" marB="68575" marR="91425" marL="91425" anchor="ctr">
                    <a:lnL cap="flat" cmpd="sng" w="19050">
                      <a:solidFill>
                        <a:schemeClr val="l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470625">
                <a:tc>
                  <a:txBody>
                    <a:bodyPr/>
                    <a:lstStyle/>
                    <a:p>
                      <a:pPr indent="0" lvl="0" marL="0" rtl="0" algn="l">
                        <a:spcBef>
                          <a:spcPts val="0"/>
                        </a:spcBef>
                        <a:spcAft>
                          <a:spcPts val="0"/>
                        </a:spcAft>
                        <a:buNone/>
                      </a:pPr>
                      <a:r>
                        <a:rPr lang="en" sz="1200">
                          <a:solidFill>
                            <a:schemeClr val="dk1"/>
                          </a:solidFill>
                          <a:latin typeface="Aclonica"/>
                          <a:ea typeface="Aclonica"/>
                          <a:cs typeface="Aclonica"/>
                          <a:sym typeface="Aclonica"/>
                        </a:rPr>
                        <a:t>Product 1</a:t>
                      </a:r>
                      <a:endParaRPr sz="1200">
                        <a:solidFill>
                          <a:schemeClr val="dk1"/>
                        </a:solidFill>
                        <a:latin typeface="Aclonica"/>
                        <a:ea typeface="Aclonica"/>
                        <a:cs typeface="Aclonica"/>
                        <a:sym typeface="Aclonic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$20</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10% off</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In stock</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“Very good”</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4/5</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470625">
                <a:tc>
                  <a:txBody>
                    <a:bodyPr/>
                    <a:lstStyle/>
                    <a:p>
                      <a:pPr indent="0" lvl="0" marL="0" rtl="0" algn="l">
                        <a:spcBef>
                          <a:spcPts val="0"/>
                        </a:spcBef>
                        <a:spcAft>
                          <a:spcPts val="0"/>
                        </a:spcAft>
                        <a:buNone/>
                      </a:pPr>
                      <a:r>
                        <a:rPr lang="en" sz="1200">
                          <a:solidFill>
                            <a:schemeClr val="dk1"/>
                          </a:solidFill>
                          <a:latin typeface="Aclonica"/>
                          <a:ea typeface="Aclonica"/>
                          <a:cs typeface="Aclonica"/>
                          <a:sym typeface="Aclonica"/>
                        </a:rPr>
                        <a:t>Product 2</a:t>
                      </a:r>
                      <a:endParaRPr sz="1200">
                        <a:solidFill>
                          <a:schemeClr val="dk1"/>
                        </a:solidFill>
                        <a:latin typeface="Aclonica"/>
                        <a:ea typeface="Aclonica"/>
                        <a:cs typeface="Aclonica"/>
                        <a:sym typeface="Aclonic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$25</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No discount</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Out of stock</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“Could be better”</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1/5</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470625">
                <a:tc>
                  <a:txBody>
                    <a:bodyPr/>
                    <a:lstStyle/>
                    <a:p>
                      <a:pPr indent="0" lvl="0" marL="0" rtl="0" algn="l">
                        <a:spcBef>
                          <a:spcPts val="0"/>
                        </a:spcBef>
                        <a:spcAft>
                          <a:spcPts val="0"/>
                        </a:spcAft>
                        <a:buNone/>
                      </a:pPr>
                      <a:r>
                        <a:rPr lang="en" sz="1200">
                          <a:solidFill>
                            <a:schemeClr val="dk1"/>
                          </a:solidFill>
                          <a:latin typeface="Aclonica"/>
                          <a:ea typeface="Aclonica"/>
                          <a:cs typeface="Aclonica"/>
                          <a:sym typeface="Aclonica"/>
                        </a:rPr>
                        <a:t>Product 3</a:t>
                      </a:r>
                      <a:endParaRPr sz="1200">
                        <a:solidFill>
                          <a:schemeClr val="dk1"/>
                        </a:solidFill>
                        <a:latin typeface="Aclonica"/>
                        <a:ea typeface="Aclonica"/>
                        <a:cs typeface="Aclonica"/>
                        <a:sym typeface="Aclonic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$50</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15% off</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In stock</a:t>
                      </a:r>
                      <a:endParaRPr>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“Quite satisfied”</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3/5</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470625">
                <a:tc>
                  <a:txBody>
                    <a:bodyPr/>
                    <a:lstStyle/>
                    <a:p>
                      <a:pPr indent="0" lvl="0" marL="0" rtl="0" algn="l">
                        <a:spcBef>
                          <a:spcPts val="0"/>
                        </a:spcBef>
                        <a:spcAft>
                          <a:spcPts val="0"/>
                        </a:spcAft>
                        <a:buNone/>
                      </a:pPr>
                      <a:r>
                        <a:rPr lang="en" sz="1200">
                          <a:solidFill>
                            <a:schemeClr val="dk1"/>
                          </a:solidFill>
                          <a:latin typeface="Aclonica"/>
                          <a:ea typeface="Aclonica"/>
                          <a:cs typeface="Aclonica"/>
                          <a:sym typeface="Aclonica"/>
                        </a:rPr>
                        <a:t>Product 4</a:t>
                      </a:r>
                      <a:endParaRPr sz="1200">
                        <a:solidFill>
                          <a:schemeClr val="dk1"/>
                        </a:solidFill>
                        <a:latin typeface="Aclonica"/>
                        <a:ea typeface="Aclonica"/>
                        <a:cs typeface="Aclonica"/>
                        <a:sym typeface="Aclonic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$30</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No discount</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In stock</a:t>
                      </a:r>
                      <a:endParaRPr>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“Useful”</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2/5</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470625">
                <a:tc>
                  <a:txBody>
                    <a:bodyPr/>
                    <a:lstStyle/>
                    <a:p>
                      <a:pPr indent="0" lvl="0" marL="0" rtl="0" algn="l">
                        <a:spcBef>
                          <a:spcPts val="0"/>
                        </a:spcBef>
                        <a:spcAft>
                          <a:spcPts val="0"/>
                        </a:spcAft>
                        <a:buNone/>
                      </a:pPr>
                      <a:r>
                        <a:rPr lang="en" sz="1200">
                          <a:solidFill>
                            <a:schemeClr val="dk1"/>
                          </a:solidFill>
                          <a:latin typeface="Aclonica"/>
                          <a:ea typeface="Aclonica"/>
                          <a:cs typeface="Aclonica"/>
                          <a:sym typeface="Aclonica"/>
                        </a:rPr>
                        <a:t>Product 5</a:t>
                      </a:r>
                      <a:endParaRPr sz="1200">
                        <a:solidFill>
                          <a:schemeClr val="dk1"/>
                        </a:solidFill>
                        <a:latin typeface="Aclonica"/>
                        <a:ea typeface="Aclonica"/>
                        <a:cs typeface="Aclonica"/>
                        <a:sym typeface="Aclonic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$40</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20% off</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In stock</a:t>
                      </a:r>
                      <a:endParaRPr>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“Amazing!”</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5/5</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470625">
                <a:tc>
                  <a:txBody>
                    <a:bodyPr/>
                    <a:lstStyle/>
                    <a:p>
                      <a:pPr indent="0" lvl="0" marL="0" rtl="0" algn="l">
                        <a:spcBef>
                          <a:spcPts val="0"/>
                        </a:spcBef>
                        <a:spcAft>
                          <a:spcPts val="0"/>
                        </a:spcAft>
                        <a:buNone/>
                      </a:pPr>
                      <a:r>
                        <a:rPr lang="en" sz="1200">
                          <a:solidFill>
                            <a:schemeClr val="dk1"/>
                          </a:solidFill>
                          <a:latin typeface="Aclonica"/>
                          <a:ea typeface="Aclonica"/>
                          <a:cs typeface="Aclonica"/>
                          <a:sym typeface="Aclonica"/>
                        </a:rPr>
                        <a:t>Product 6</a:t>
                      </a:r>
                      <a:endParaRPr sz="1200">
                        <a:solidFill>
                          <a:schemeClr val="dk1"/>
                        </a:solidFill>
                        <a:latin typeface="Aclonica"/>
                        <a:ea typeface="Aclonica"/>
                        <a:cs typeface="Aclonica"/>
                        <a:sym typeface="Aclonica"/>
                      </a:endParaRPr>
                    </a:p>
                  </a:txBody>
                  <a:tcPr marT="0" marB="0" marR="91425" marL="91425" anchor="ctr">
                    <a:lnL cap="flat" cmpd="sng" w="9525">
                      <a:solidFill>
                        <a:srgbClr val="595959">
                          <a:alpha val="0"/>
                        </a:srgb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$15</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5% off</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In stock</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“Practical”</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100">
                          <a:solidFill>
                            <a:schemeClr val="dk1"/>
                          </a:solidFill>
                          <a:latin typeface="Cabin"/>
                          <a:ea typeface="Cabin"/>
                          <a:cs typeface="Cabin"/>
                          <a:sym typeface="Cabin"/>
                        </a:rPr>
                        <a:t>4/5</a:t>
                      </a:r>
                      <a:endParaRPr sz="1100">
                        <a:solidFill>
                          <a:schemeClr val="dk1"/>
                        </a:solidFill>
                        <a:latin typeface="Cabin"/>
                        <a:ea typeface="Cabin"/>
                        <a:cs typeface="Cabin"/>
                        <a:sym typeface="Cabin"/>
                      </a:endParaRPr>
                    </a:p>
                  </a:txBody>
                  <a:tcPr marT="0" marB="0" marR="0" marL="0" anchor="ctr">
                    <a:lnL cap="flat" cmpd="sng" w="19050">
                      <a:solidFill>
                        <a:schemeClr val="l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1"/>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4"/>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“Exclusive and inspiring”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Process for the next launch</a:t>
            </a:r>
            <a:endParaRPr/>
          </a:p>
        </p:txBody>
      </p:sp>
      <p:sp>
        <p:nvSpPr>
          <p:cNvPr id="392" name="Google Shape;392;p45"/>
          <p:cNvSpPr txBox="1"/>
          <p:nvPr/>
        </p:nvSpPr>
        <p:spPr>
          <a:xfrm>
            <a:off x="716725" y="2165350"/>
            <a:ext cx="1819200" cy="49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Planning phase</a:t>
            </a:r>
            <a:endParaRPr sz="1200">
              <a:solidFill>
                <a:schemeClr val="dk1"/>
              </a:solidFill>
              <a:latin typeface="Cabin"/>
              <a:ea typeface="Cabin"/>
              <a:cs typeface="Cabin"/>
              <a:sym typeface="Cabin"/>
            </a:endParaRPr>
          </a:p>
          <a:p>
            <a:pPr indent="0" lvl="0" marL="0" rtl="0" algn="ctr">
              <a:spcBef>
                <a:spcPts val="0"/>
              </a:spcBef>
              <a:spcAft>
                <a:spcPts val="0"/>
              </a:spcAft>
              <a:buNone/>
            </a:pPr>
            <a:r>
              <a:t/>
            </a:r>
            <a:endParaRPr sz="1200">
              <a:solidFill>
                <a:schemeClr val="dk1"/>
              </a:solidFill>
              <a:latin typeface="Cabin"/>
              <a:ea typeface="Cabin"/>
              <a:cs typeface="Cabin"/>
              <a:sym typeface="Cabin"/>
            </a:endParaRPr>
          </a:p>
        </p:txBody>
      </p:sp>
      <p:sp>
        <p:nvSpPr>
          <p:cNvPr id="393" name="Google Shape;393;p45"/>
          <p:cNvSpPr txBox="1"/>
          <p:nvPr/>
        </p:nvSpPr>
        <p:spPr>
          <a:xfrm>
            <a:off x="716725" y="1636425"/>
            <a:ext cx="1819200" cy="525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bin"/>
                <a:ea typeface="Cabin"/>
                <a:cs typeface="Cabin"/>
                <a:sym typeface="Cabin"/>
              </a:rPr>
              <a:t>20XX</a:t>
            </a:r>
            <a:endParaRPr sz="2400">
              <a:solidFill>
                <a:schemeClr val="dk2"/>
              </a:solidFill>
              <a:latin typeface="Cabin"/>
              <a:ea typeface="Cabin"/>
              <a:cs typeface="Cabin"/>
              <a:sym typeface="Cabin"/>
            </a:endParaRPr>
          </a:p>
        </p:txBody>
      </p:sp>
      <p:sp>
        <p:nvSpPr>
          <p:cNvPr id="394" name="Google Shape;394;p45"/>
          <p:cNvSpPr txBox="1"/>
          <p:nvPr/>
        </p:nvSpPr>
        <p:spPr>
          <a:xfrm>
            <a:off x="3537132" y="2165350"/>
            <a:ext cx="1819200" cy="49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Product development &amp; testing</a:t>
            </a:r>
            <a:endParaRPr sz="1200">
              <a:solidFill>
                <a:schemeClr val="dk1"/>
              </a:solidFill>
              <a:latin typeface="Cabin"/>
              <a:ea typeface="Cabin"/>
              <a:cs typeface="Cabin"/>
              <a:sym typeface="Cabin"/>
            </a:endParaRPr>
          </a:p>
        </p:txBody>
      </p:sp>
      <p:sp>
        <p:nvSpPr>
          <p:cNvPr id="395" name="Google Shape;395;p45"/>
          <p:cNvSpPr txBox="1"/>
          <p:nvPr/>
        </p:nvSpPr>
        <p:spPr>
          <a:xfrm>
            <a:off x="3537132" y="1636425"/>
            <a:ext cx="1819200" cy="525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bin"/>
                <a:ea typeface="Cabin"/>
                <a:cs typeface="Cabin"/>
                <a:sym typeface="Cabin"/>
              </a:rPr>
              <a:t>20XX</a:t>
            </a:r>
            <a:endParaRPr sz="2400">
              <a:solidFill>
                <a:schemeClr val="dk2"/>
              </a:solidFill>
              <a:latin typeface="Cabin"/>
              <a:ea typeface="Cabin"/>
              <a:cs typeface="Cabin"/>
              <a:sym typeface="Cabin"/>
            </a:endParaRPr>
          </a:p>
        </p:txBody>
      </p:sp>
      <p:sp>
        <p:nvSpPr>
          <p:cNvPr id="396" name="Google Shape;396;p45"/>
          <p:cNvSpPr txBox="1"/>
          <p:nvPr/>
        </p:nvSpPr>
        <p:spPr>
          <a:xfrm>
            <a:off x="6357538" y="2165350"/>
            <a:ext cx="1819200" cy="49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Content creation</a:t>
            </a:r>
            <a:endParaRPr sz="1200">
              <a:solidFill>
                <a:schemeClr val="dk1"/>
              </a:solidFill>
              <a:latin typeface="Cabin"/>
              <a:ea typeface="Cabin"/>
              <a:cs typeface="Cabin"/>
              <a:sym typeface="Cabin"/>
            </a:endParaRPr>
          </a:p>
        </p:txBody>
      </p:sp>
      <p:sp>
        <p:nvSpPr>
          <p:cNvPr id="397" name="Google Shape;397;p45"/>
          <p:cNvSpPr txBox="1"/>
          <p:nvPr/>
        </p:nvSpPr>
        <p:spPr>
          <a:xfrm>
            <a:off x="6357538" y="1636425"/>
            <a:ext cx="1819200" cy="525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bin"/>
                <a:ea typeface="Cabin"/>
                <a:cs typeface="Cabin"/>
                <a:sym typeface="Cabin"/>
              </a:rPr>
              <a:t>20XX</a:t>
            </a:r>
            <a:endParaRPr sz="2400">
              <a:solidFill>
                <a:schemeClr val="dk2"/>
              </a:solidFill>
              <a:latin typeface="Cabin"/>
              <a:ea typeface="Cabin"/>
              <a:cs typeface="Cabin"/>
              <a:sym typeface="Cabin"/>
            </a:endParaRPr>
          </a:p>
        </p:txBody>
      </p:sp>
      <p:sp>
        <p:nvSpPr>
          <p:cNvPr id="398" name="Google Shape;398;p45"/>
          <p:cNvSpPr txBox="1"/>
          <p:nvPr/>
        </p:nvSpPr>
        <p:spPr>
          <a:xfrm>
            <a:off x="716725" y="3765775"/>
            <a:ext cx="1819200" cy="49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Post-launch follow-up &amp; evaluation</a:t>
            </a:r>
            <a:endParaRPr sz="1200">
              <a:solidFill>
                <a:schemeClr val="dk1"/>
              </a:solidFill>
              <a:latin typeface="Cabin"/>
              <a:ea typeface="Cabin"/>
              <a:cs typeface="Cabin"/>
              <a:sym typeface="Cabin"/>
            </a:endParaRPr>
          </a:p>
        </p:txBody>
      </p:sp>
      <p:sp>
        <p:nvSpPr>
          <p:cNvPr id="399" name="Google Shape;399;p45"/>
          <p:cNvSpPr txBox="1"/>
          <p:nvPr/>
        </p:nvSpPr>
        <p:spPr>
          <a:xfrm>
            <a:off x="716725" y="3236850"/>
            <a:ext cx="1819200" cy="525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bin"/>
                <a:ea typeface="Cabin"/>
                <a:cs typeface="Cabin"/>
                <a:sym typeface="Cabin"/>
              </a:rPr>
              <a:t>20XX</a:t>
            </a:r>
            <a:endParaRPr sz="2400">
              <a:solidFill>
                <a:schemeClr val="dk2"/>
              </a:solidFill>
              <a:latin typeface="Cabin"/>
              <a:ea typeface="Cabin"/>
              <a:cs typeface="Cabin"/>
              <a:sym typeface="Cabin"/>
            </a:endParaRPr>
          </a:p>
        </p:txBody>
      </p:sp>
      <p:sp>
        <p:nvSpPr>
          <p:cNvPr id="400" name="Google Shape;400;p45"/>
          <p:cNvSpPr txBox="1"/>
          <p:nvPr/>
        </p:nvSpPr>
        <p:spPr>
          <a:xfrm>
            <a:off x="3537132" y="3765775"/>
            <a:ext cx="1819200" cy="49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Launch</a:t>
            </a:r>
            <a:endParaRPr sz="1200">
              <a:solidFill>
                <a:schemeClr val="dk1"/>
              </a:solidFill>
              <a:latin typeface="Cabin"/>
              <a:ea typeface="Cabin"/>
              <a:cs typeface="Cabin"/>
              <a:sym typeface="Cabin"/>
            </a:endParaRPr>
          </a:p>
        </p:txBody>
      </p:sp>
      <p:sp>
        <p:nvSpPr>
          <p:cNvPr id="401" name="Google Shape;401;p45"/>
          <p:cNvSpPr txBox="1"/>
          <p:nvPr/>
        </p:nvSpPr>
        <p:spPr>
          <a:xfrm>
            <a:off x="3537132" y="3236850"/>
            <a:ext cx="1819200" cy="525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bin"/>
                <a:ea typeface="Cabin"/>
                <a:cs typeface="Cabin"/>
                <a:sym typeface="Cabin"/>
              </a:rPr>
              <a:t>20XX</a:t>
            </a:r>
            <a:endParaRPr sz="2400">
              <a:solidFill>
                <a:schemeClr val="dk2"/>
              </a:solidFill>
              <a:latin typeface="Cabin"/>
              <a:ea typeface="Cabin"/>
              <a:cs typeface="Cabin"/>
              <a:sym typeface="Cabin"/>
            </a:endParaRPr>
          </a:p>
        </p:txBody>
      </p:sp>
      <p:sp>
        <p:nvSpPr>
          <p:cNvPr id="402" name="Google Shape;402;p45"/>
          <p:cNvSpPr txBox="1"/>
          <p:nvPr/>
        </p:nvSpPr>
        <p:spPr>
          <a:xfrm>
            <a:off x="6357538" y="3765775"/>
            <a:ext cx="1819200" cy="49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Pre-launch</a:t>
            </a:r>
            <a:endParaRPr sz="1200">
              <a:solidFill>
                <a:schemeClr val="dk1"/>
              </a:solidFill>
              <a:latin typeface="Cabin"/>
              <a:ea typeface="Cabin"/>
              <a:cs typeface="Cabin"/>
              <a:sym typeface="Cabin"/>
            </a:endParaRPr>
          </a:p>
        </p:txBody>
      </p:sp>
      <p:sp>
        <p:nvSpPr>
          <p:cNvPr id="403" name="Google Shape;403;p45"/>
          <p:cNvSpPr txBox="1"/>
          <p:nvPr/>
        </p:nvSpPr>
        <p:spPr>
          <a:xfrm>
            <a:off x="6357538" y="3236850"/>
            <a:ext cx="1819200" cy="525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abin"/>
                <a:ea typeface="Cabin"/>
                <a:cs typeface="Cabin"/>
                <a:sym typeface="Cabin"/>
              </a:rPr>
              <a:t>20XX</a:t>
            </a:r>
            <a:endParaRPr sz="2400">
              <a:solidFill>
                <a:schemeClr val="dk2"/>
              </a:solidFill>
              <a:latin typeface="Cabin"/>
              <a:ea typeface="Cabin"/>
              <a:cs typeface="Cabin"/>
              <a:sym typeface="Cabin"/>
            </a:endParaRPr>
          </a:p>
        </p:txBody>
      </p:sp>
      <p:cxnSp>
        <p:nvCxnSpPr>
          <p:cNvPr id="404" name="Google Shape;404;p45"/>
          <p:cNvCxnSpPr>
            <a:stCxn id="393" idx="3"/>
            <a:endCxn id="395" idx="1"/>
          </p:cNvCxnSpPr>
          <p:nvPr/>
        </p:nvCxnSpPr>
        <p:spPr>
          <a:xfrm>
            <a:off x="2535925" y="1899375"/>
            <a:ext cx="1001100" cy="0"/>
          </a:xfrm>
          <a:prstGeom prst="straightConnector1">
            <a:avLst/>
          </a:prstGeom>
          <a:noFill/>
          <a:ln cap="flat" cmpd="sng" w="19050">
            <a:solidFill>
              <a:schemeClr val="dk2"/>
            </a:solidFill>
            <a:prstDash val="solid"/>
            <a:round/>
            <a:headEnd len="med" w="med" type="none"/>
            <a:tailEnd len="med" w="med" type="none"/>
          </a:ln>
        </p:spPr>
      </p:cxnSp>
      <p:cxnSp>
        <p:nvCxnSpPr>
          <p:cNvPr id="405" name="Google Shape;405;p45"/>
          <p:cNvCxnSpPr>
            <a:stCxn id="395" idx="3"/>
            <a:endCxn id="397" idx="1"/>
          </p:cNvCxnSpPr>
          <p:nvPr/>
        </p:nvCxnSpPr>
        <p:spPr>
          <a:xfrm>
            <a:off x="5356332" y="1899375"/>
            <a:ext cx="1001100" cy="0"/>
          </a:xfrm>
          <a:prstGeom prst="straightConnector1">
            <a:avLst/>
          </a:prstGeom>
          <a:noFill/>
          <a:ln cap="flat" cmpd="sng" w="19050">
            <a:solidFill>
              <a:schemeClr val="dk2"/>
            </a:solidFill>
            <a:prstDash val="solid"/>
            <a:round/>
            <a:headEnd len="med" w="med" type="none"/>
            <a:tailEnd len="med" w="med" type="none"/>
          </a:ln>
        </p:spPr>
      </p:cxnSp>
      <p:cxnSp>
        <p:nvCxnSpPr>
          <p:cNvPr id="406" name="Google Shape;406;p45"/>
          <p:cNvCxnSpPr>
            <a:stCxn id="397" idx="3"/>
            <a:endCxn id="403" idx="3"/>
          </p:cNvCxnSpPr>
          <p:nvPr/>
        </p:nvCxnSpPr>
        <p:spPr>
          <a:xfrm>
            <a:off x="8176738" y="1899375"/>
            <a:ext cx="600" cy="1600500"/>
          </a:xfrm>
          <a:prstGeom prst="bentConnector3">
            <a:avLst>
              <a:gd fmla="val 39687500" name="adj1"/>
            </a:avLst>
          </a:prstGeom>
          <a:noFill/>
          <a:ln cap="flat" cmpd="sng" w="19050">
            <a:solidFill>
              <a:schemeClr val="dk2"/>
            </a:solidFill>
            <a:prstDash val="solid"/>
            <a:round/>
            <a:headEnd len="med" w="med" type="none"/>
            <a:tailEnd len="med" w="med" type="none"/>
          </a:ln>
        </p:spPr>
      </p:cxnSp>
      <p:cxnSp>
        <p:nvCxnSpPr>
          <p:cNvPr id="407" name="Google Shape;407;p45"/>
          <p:cNvCxnSpPr>
            <a:stCxn id="403" idx="1"/>
            <a:endCxn id="401" idx="3"/>
          </p:cNvCxnSpPr>
          <p:nvPr/>
        </p:nvCxnSpPr>
        <p:spPr>
          <a:xfrm rot="10800000">
            <a:off x="5356438" y="3499800"/>
            <a:ext cx="1001100" cy="0"/>
          </a:xfrm>
          <a:prstGeom prst="straightConnector1">
            <a:avLst/>
          </a:prstGeom>
          <a:noFill/>
          <a:ln cap="flat" cmpd="sng" w="19050">
            <a:solidFill>
              <a:schemeClr val="dk2"/>
            </a:solidFill>
            <a:prstDash val="solid"/>
            <a:round/>
            <a:headEnd len="med" w="med" type="none"/>
            <a:tailEnd len="med" w="med" type="none"/>
          </a:ln>
        </p:spPr>
      </p:cxnSp>
      <p:cxnSp>
        <p:nvCxnSpPr>
          <p:cNvPr id="408" name="Google Shape;408;p45"/>
          <p:cNvCxnSpPr>
            <a:stCxn id="401" idx="1"/>
            <a:endCxn id="399" idx="3"/>
          </p:cNvCxnSpPr>
          <p:nvPr/>
        </p:nvCxnSpPr>
        <p:spPr>
          <a:xfrm rot="10800000">
            <a:off x="2536032" y="3499800"/>
            <a:ext cx="1001100" cy="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Organizational chart</a:t>
            </a:r>
            <a:endParaRPr/>
          </a:p>
        </p:txBody>
      </p:sp>
      <p:cxnSp>
        <p:nvCxnSpPr>
          <p:cNvPr id="414" name="Google Shape;414;p46"/>
          <p:cNvCxnSpPr>
            <a:stCxn id="415" idx="2"/>
            <a:endCxn id="416" idx="0"/>
          </p:cNvCxnSpPr>
          <p:nvPr/>
        </p:nvCxnSpPr>
        <p:spPr>
          <a:xfrm flipH="1" rot="-5400000">
            <a:off x="5100385" y="1180300"/>
            <a:ext cx="489600" cy="1546200"/>
          </a:xfrm>
          <a:prstGeom prst="bentConnector3">
            <a:avLst>
              <a:gd fmla="val 49997" name="adj1"/>
            </a:avLst>
          </a:prstGeom>
          <a:noFill/>
          <a:ln cap="flat" cmpd="sng" w="19050">
            <a:solidFill>
              <a:schemeClr val="dk2"/>
            </a:solidFill>
            <a:prstDash val="solid"/>
            <a:miter lim="8000"/>
            <a:headEnd len="sm" w="sm" type="none"/>
            <a:tailEnd len="sm" w="sm" type="none"/>
          </a:ln>
        </p:spPr>
      </p:cxnSp>
      <p:cxnSp>
        <p:nvCxnSpPr>
          <p:cNvPr id="417" name="Google Shape;417;p46"/>
          <p:cNvCxnSpPr>
            <a:stCxn id="418" idx="0"/>
            <a:endCxn id="415" idx="2"/>
          </p:cNvCxnSpPr>
          <p:nvPr/>
        </p:nvCxnSpPr>
        <p:spPr>
          <a:xfrm rot="-5400000">
            <a:off x="3554296" y="1180266"/>
            <a:ext cx="489600" cy="1546200"/>
          </a:xfrm>
          <a:prstGeom prst="bentConnector3">
            <a:avLst>
              <a:gd fmla="val 49997" name="adj1"/>
            </a:avLst>
          </a:prstGeom>
          <a:noFill/>
          <a:ln cap="flat" cmpd="sng" w="19050">
            <a:solidFill>
              <a:schemeClr val="dk2"/>
            </a:solidFill>
            <a:prstDash val="solid"/>
            <a:miter lim="8000"/>
            <a:headEnd len="sm" w="sm" type="none"/>
            <a:tailEnd len="sm" w="sm" type="none"/>
          </a:ln>
        </p:spPr>
      </p:cxnSp>
      <p:cxnSp>
        <p:nvCxnSpPr>
          <p:cNvPr id="419" name="Google Shape;419;p46"/>
          <p:cNvCxnSpPr>
            <a:stCxn id="418" idx="2"/>
            <a:endCxn id="420" idx="0"/>
          </p:cNvCxnSpPr>
          <p:nvPr/>
        </p:nvCxnSpPr>
        <p:spPr>
          <a:xfrm flipH="1" rot="-5400000">
            <a:off x="3190396" y="2404566"/>
            <a:ext cx="409200" cy="738000"/>
          </a:xfrm>
          <a:prstGeom prst="bentConnector3">
            <a:avLst>
              <a:gd fmla="val 50004" name="adj1"/>
            </a:avLst>
          </a:prstGeom>
          <a:noFill/>
          <a:ln cap="flat" cmpd="sng" w="19050">
            <a:solidFill>
              <a:schemeClr val="dk2"/>
            </a:solidFill>
            <a:prstDash val="solid"/>
            <a:miter lim="8000"/>
            <a:headEnd len="sm" w="sm" type="none"/>
            <a:tailEnd len="sm" w="sm" type="none"/>
          </a:ln>
        </p:spPr>
      </p:cxnSp>
      <p:cxnSp>
        <p:nvCxnSpPr>
          <p:cNvPr id="421" name="Google Shape;421;p46"/>
          <p:cNvCxnSpPr>
            <a:stCxn id="422" idx="0"/>
            <a:endCxn id="418" idx="2"/>
          </p:cNvCxnSpPr>
          <p:nvPr/>
        </p:nvCxnSpPr>
        <p:spPr>
          <a:xfrm rot="-5400000">
            <a:off x="2452275" y="2404450"/>
            <a:ext cx="409200" cy="738300"/>
          </a:xfrm>
          <a:prstGeom prst="bentConnector3">
            <a:avLst>
              <a:gd fmla="val 50004" name="adj1"/>
            </a:avLst>
          </a:prstGeom>
          <a:noFill/>
          <a:ln cap="flat" cmpd="sng" w="19050">
            <a:solidFill>
              <a:schemeClr val="dk2"/>
            </a:solidFill>
            <a:prstDash val="solid"/>
            <a:miter lim="8000"/>
            <a:headEnd len="sm" w="sm" type="none"/>
            <a:tailEnd len="sm" w="sm" type="none"/>
          </a:ln>
        </p:spPr>
      </p:cxnSp>
      <p:cxnSp>
        <p:nvCxnSpPr>
          <p:cNvPr id="423" name="Google Shape;423;p46"/>
          <p:cNvCxnSpPr>
            <a:stCxn id="416" idx="2"/>
            <a:endCxn id="424" idx="0"/>
          </p:cNvCxnSpPr>
          <p:nvPr/>
        </p:nvCxnSpPr>
        <p:spPr>
          <a:xfrm flipH="1" rot="-5400000">
            <a:off x="6282569" y="2404566"/>
            <a:ext cx="409200" cy="738000"/>
          </a:xfrm>
          <a:prstGeom prst="bentConnector3">
            <a:avLst>
              <a:gd fmla="val 50004" name="adj1"/>
            </a:avLst>
          </a:prstGeom>
          <a:noFill/>
          <a:ln cap="flat" cmpd="sng" w="19050">
            <a:solidFill>
              <a:schemeClr val="dk2"/>
            </a:solidFill>
            <a:prstDash val="solid"/>
            <a:miter lim="8000"/>
            <a:headEnd len="sm" w="sm" type="none"/>
            <a:tailEnd len="sm" w="sm" type="none"/>
          </a:ln>
        </p:spPr>
      </p:cxnSp>
      <p:cxnSp>
        <p:nvCxnSpPr>
          <p:cNvPr id="425" name="Google Shape;425;p46"/>
          <p:cNvCxnSpPr>
            <a:stCxn id="426" idx="0"/>
            <a:endCxn id="416" idx="2"/>
          </p:cNvCxnSpPr>
          <p:nvPr/>
        </p:nvCxnSpPr>
        <p:spPr>
          <a:xfrm rot="-5400000">
            <a:off x="5544439" y="2404450"/>
            <a:ext cx="409200" cy="738300"/>
          </a:xfrm>
          <a:prstGeom prst="bentConnector3">
            <a:avLst>
              <a:gd fmla="val 50004" name="adj1"/>
            </a:avLst>
          </a:prstGeom>
          <a:noFill/>
          <a:ln cap="flat" cmpd="sng" w="19050">
            <a:solidFill>
              <a:schemeClr val="dk2"/>
            </a:solidFill>
            <a:prstDash val="solid"/>
            <a:miter lim="8000"/>
            <a:headEnd len="sm" w="sm" type="none"/>
            <a:tailEnd len="sm" w="sm" type="none"/>
          </a:ln>
        </p:spPr>
      </p:cxnSp>
      <p:cxnSp>
        <p:nvCxnSpPr>
          <p:cNvPr id="427" name="Google Shape;427;p46"/>
          <p:cNvCxnSpPr>
            <a:stCxn id="428" idx="0"/>
            <a:endCxn id="422" idx="2"/>
          </p:cNvCxnSpPr>
          <p:nvPr/>
        </p:nvCxnSpPr>
        <p:spPr>
          <a:xfrm rot="-5400000">
            <a:off x="1688300" y="3396423"/>
            <a:ext cx="528000" cy="670800"/>
          </a:xfrm>
          <a:prstGeom prst="bentConnector3">
            <a:avLst>
              <a:gd fmla="val 50002" name="adj1"/>
            </a:avLst>
          </a:prstGeom>
          <a:noFill/>
          <a:ln cap="flat" cmpd="sng" w="19050">
            <a:solidFill>
              <a:schemeClr val="dk2"/>
            </a:solidFill>
            <a:prstDash val="solid"/>
            <a:miter lim="8000"/>
            <a:headEnd len="sm" w="sm" type="none"/>
            <a:tailEnd len="sm" w="sm" type="none"/>
          </a:ln>
        </p:spPr>
      </p:cxnSp>
      <p:cxnSp>
        <p:nvCxnSpPr>
          <p:cNvPr id="429" name="Google Shape;429;p46"/>
          <p:cNvCxnSpPr>
            <a:stCxn id="430" idx="0"/>
            <a:endCxn id="422" idx="2"/>
          </p:cNvCxnSpPr>
          <p:nvPr/>
        </p:nvCxnSpPr>
        <p:spPr>
          <a:xfrm flipH="1" rot="5400000">
            <a:off x="2426538" y="3329073"/>
            <a:ext cx="528000" cy="805500"/>
          </a:xfrm>
          <a:prstGeom prst="bentConnector3">
            <a:avLst>
              <a:gd fmla="val 50002" name="adj1"/>
            </a:avLst>
          </a:prstGeom>
          <a:noFill/>
          <a:ln cap="flat" cmpd="sng" w="19050">
            <a:solidFill>
              <a:schemeClr val="dk2"/>
            </a:solidFill>
            <a:prstDash val="solid"/>
            <a:miter lim="8000"/>
            <a:headEnd len="sm" w="sm" type="none"/>
            <a:tailEnd len="sm" w="sm" type="none"/>
          </a:ln>
        </p:spPr>
      </p:cxnSp>
      <p:cxnSp>
        <p:nvCxnSpPr>
          <p:cNvPr id="431" name="Google Shape;431;p46"/>
          <p:cNvCxnSpPr>
            <a:stCxn id="432" idx="0"/>
            <a:endCxn id="426" idx="2"/>
          </p:cNvCxnSpPr>
          <p:nvPr/>
        </p:nvCxnSpPr>
        <p:spPr>
          <a:xfrm rot="-5400000">
            <a:off x="4713077" y="3329073"/>
            <a:ext cx="528000" cy="805500"/>
          </a:xfrm>
          <a:prstGeom prst="bentConnector3">
            <a:avLst>
              <a:gd fmla="val 50002" name="adj1"/>
            </a:avLst>
          </a:prstGeom>
          <a:noFill/>
          <a:ln cap="flat" cmpd="sng" w="19050">
            <a:solidFill>
              <a:schemeClr val="dk2"/>
            </a:solidFill>
            <a:prstDash val="solid"/>
            <a:miter lim="8000"/>
            <a:headEnd len="sm" w="sm" type="none"/>
            <a:tailEnd len="sm" w="sm" type="none"/>
          </a:ln>
        </p:spPr>
      </p:cxnSp>
      <p:cxnSp>
        <p:nvCxnSpPr>
          <p:cNvPr id="433" name="Google Shape;433;p46"/>
          <p:cNvCxnSpPr>
            <a:stCxn id="434" idx="0"/>
            <a:endCxn id="426" idx="2"/>
          </p:cNvCxnSpPr>
          <p:nvPr/>
        </p:nvCxnSpPr>
        <p:spPr>
          <a:xfrm flipH="1" rot="5400000">
            <a:off x="5451316" y="3396423"/>
            <a:ext cx="528000" cy="670800"/>
          </a:xfrm>
          <a:prstGeom prst="bentConnector3">
            <a:avLst>
              <a:gd fmla="val 50002" name="adj1"/>
            </a:avLst>
          </a:prstGeom>
          <a:noFill/>
          <a:ln cap="flat" cmpd="sng" w="19050">
            <a:solidFill>
              <a:schemeClr val="dk2"/>
            </a:solidFill>
            <a:prstDash val="solid"/>
            <a:miter lim="8000"/>
            <a:headEnd len="sm" w="sm" type="none"/>
            <a:tailEnd len="sm" w="sm" type="none"/>
          </a:ln>
        </p:spPr>
      </p:cxnSp>
      <p:cxnSp>
        <p:nvCxnSpPr>
          <p:cNvPr id="435" name="Google Shape;435;p46"/>
          <p:cNvCxnSpPr>
            <a:stCxn id="436" idx="0"/>
            <a:endCxn id="426" idx="2"/>
          </p:cNvCxnSpPr>
          <p:nvPr/>
        </p:nvCxnSpPr>
        <p:spPr>
          <a:xfrm flipH="1" rot="5400000">
            <a:off x="6189554" y="2658273"/>
            <a:ext cx="528000" cy="2147100"/>
          </a:xfrm>
          <a:prstGeom prst="bentConnector3">
            <a:avLst>
              <a:gd fmla="val 50002" name="adj1"/>
            </a:avLst>
          </a:prstGeom>
          <a:noFill/>
          <a:ln cap="flat" cmpd="sng" w="19050">
            <a:solidFill>
              <a:schemeClr val="dk2"/>
            </a:solidFill>
            <a:prstDash val="solid"/>
            <a:miter lim="8000"/>
            <a:headEnd len="sm" w="sm" type="none"/>
            <a:tailEnd len="sm" w="sm" type="none"/>
          </a:ln>
        </p:spPr>
      </p:cxnSp>
      <p:sp>
        <p:nvSpPr>
          <p:cNvPr id="415" name="Google Shape;415;p46"/>
          <p:cNvSpPr txBox="1"/>
          <p:nvPr/>
        </p:nvSpPr>
        <p:spPr>
          <a:xfrm>
            <a:off x="3899335" y="1337800"/>
            <a:ext cx="1345500" cy="3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clonica"/>
                <a:ea typeface="Aclonica"/>
                <a:cs typeface="Aclonica"/>
                <a:sym typeface="Aclonica"/>
              </a:rPr>
              <a:t>CEO</a:t>
            </a:r>
            <a:endParaRPr sz="1000">
              <a:solidFill>
                <a:schemeClr val="dk1"/>
              </a:solidFill>
              <a:latin typeface="Aclonica"/>
              <a:ea typeface="Aclonica"/>
              <a:cs typeface="Aclonica"/>
              <a:sym typeface="Aclonica"/>
            </a:endParaRPr>
          </a:p>
        </p:txBody>
      </p:sp>
      <p:sp>
        <p:nvSpPr>
          <p:cNvPr id="418" name="Google Shape;418;p46"/>
          <p:cNvSpPr txBox="1"/>
          <p:nvPr/>
        </p:nvSpPr>
        <p:spPr>
          <a:xfrm>
            <a:off x="2354296" y="2198166"/>
            <a:ext cx="1343400" cy="3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clonica"/>
                <a:ea typeface="Aclonica"/>
                <a:cs typeface="Aclonica"/>
                <a:sym typeface="Aclonica"/>
              </a:rPr>
              <a:t>VP of Sales</a:t>
            </a:r>
            <a:endParaRPr sz="1000">
              <a:solidFill>
                <a:schemeClr val="dk1"/>
              </a:solidFill>
              <a:latin typeface="Aclonica"/>
              <a:ea typeface="Aclonica"/>
              <a:cs typeface="Aclonica"/>
              <a:sym typeface="Aclonica"/>
            </a:endParaRPr>
          </a:p>
        </p:txBody>
      </p:sp>
      <p:sp>
        <p:nvSpPr>
          <p:cNvPr id="416" name="Google Shape;416;p46"/>
          <p:cNvSpPr txBox="1"/>
          <p:nvPr/>
        </p:nvSpPr>
        <p:spPr>
          <a:xfrm>
            <a:off x="5446469" y="2198166"/>
            <a:ext cx="1343400" cy="3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clonica"/>
                <a:ea typeface="Aclonica"/>
                <a:cs typeface="Aclonica"/>
                <a:sym typeface="Aclonica"/>
              </a:rPr>
              <a:t>VP of Operations</a:t>
            </a:r>
            <a:endParaRPr sz="1000">
              <a:solidFill>
                <a:schemeClr val="dk1"/>
              </a:solidFill>
              <a:latin typeface="Aclonica"/>
              <a:ea typeface="Aclonica"/>
              <a:cs typeface="Aclonica"/>
              <a:sym typeface="Aclonica"/>
            </a:endParaRPr>
          </a:p>
        </p:txBody>
      </p:sp>
      <p:sp>
        <p:nvSpPr>
          <p:cNvPr id="424" name="Google Shape;424;p46"/>
          <p:cNvSpPr txBox="1"/>
          <p:nvPr/>
        </p:nvSpPr>
        <p:spPr>
          <a:xfrm>
            <a:off x="6267978" y="2978200"/>
            <a:ext cx="1176600" cy="48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Product Manager</a:t>
            </a:r>
            <a:endParaRPr sz="1200">
              <a:solidFill>
                <a:schemeClr val="dk1"/>
              </a:solidFill>
              <a:latin typeface="Cabin"/>
              <a:ea typeface="Cabin"/>
              <a:cs typeface="Cabin"/>
              <a:sym typeface="Cabin"/>
            </a:endParaRPr>
          </a:p>
        </p:txBody>
      </p:sp>
      <p:sp>
        <p:nvSpPr>
          <p:cNvPr id="426" name="Google Shape;426;p46"/>
          <p:cNvSpPr txBox="1"/>
          <p:nvPr/>
        </p:nvSpPr>
        <p:spPr>
          <a:xfrm>
            <a:off x="4791589" y="2978200"/>
            <a:ext cx="1176600" cy="48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Product Manager</a:t>
            </a:r>
            <a:endParaRPr sz="1200">
              <a:solidFill>
                <a:schemeClr val="dk1"/>
              </a:solidFill>
              <a:latin typeface="Cabin"/>
              <a:ea typeface="Cabin"/>
              <a:cs typeface="Cabin"/>
              <a:sym typeface="Cabin"/>
            </a:endParaRPr>
          </a:p>
        </p:txBody>
      </p:sp>
      <p:sp>
        <p:nvSpPr>
          <p:cNvPr id="420" name="Google Shape;420;p46"/>
          <p:cNvSpPr txBox="1"/>
          <p:nvPr/>
        </p:nvSpPr>
        <p:spPr>
          <a:xfrm>
            <a:off x="3175814" y="2978200"/>
            <a:ext cx="1176600" cy="48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IT </a:t>
            </a:r>
            <a:endParaRPr sz="1200">
              <a:solidFill>
                <a:schemeClr val="dk1"/>
              </a:solidFill>
              <a:latin typeface="Cabin"/>
              <a:ea typeface="Cabin"/>
              <a:cs typeface="Cabin"/>
              <a:sym typeface="Cabin"/>
            </a:endParaRPr>
          </a:p>
          <a:p>
            <a:pPr indent="0" lvl="0" marL="0" rtl="0" algn="ctr">
              <a:spcBef>
                <a:spcPts val="0"/>
              </a:spcBef>
              <a:spcAft>
                <a:spcPts val="0"/>
              </a:spcAft>
              <a:buNone/>
            </a:pPr>
            <a:r>
              <a:rPr lang="en" sz="1200">
                <a:solidFill>
                  <a:schemeClr val="dk1"/>
                </a:solidFill>
                <a:latin typeface="Cabin"/>
                <a:ea typeface="Cabin"/>
                <a:cs typeface="Cabin"/>
                <a:sym typeface="Cabin"/>
              </a:rPr>
              <a:t>Manager</a:t>
            </a:r>
            <a:endParaRPr sz="1200">
              <a:solidFill>
                <a:schemeClr val="dk1"/>
              </a:solidFill>
              <a:latin typeface="Cabin"/>
              <a:ea typeface="Cabin"/>
              <a:cs typeface="Cabin"/>
              <a:sym typeface="Cabin"/>
            </a:endParaRPr>
          </a:p>
        </p:txBody>
      </p:sp>
      <p:sp>
        <p:nvSpPr>
          <p:cNvPr id="422" name="Google Shape;422;p46"/>
          <p:cNvSpPr txBox="1"/>
          <p:nvPr/>
        </p:nvSpPr>
        <p:spPr>
          <a:xfrm>
            <a:off x="1699425" y="2978200"/>
            <a:ext cx="1176600" cy="48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Nation Sales Manager</a:t>
            </a:r>
            <a:endParaRPr sz="1200">
              <a:solidFill>
                <a:schemeClr val="dk1"/>
              </a:solidFill>
              <a:latin typeface="Cabin"/>
              <a:ea typeface="Cabin"/>
              <a:cs typeface="Cabin"/>
              <a:sym typeface="Cabin"/>
            </a:endParaRPr>
          </a:p>
        </p:txBody>
      </p:sp>
      <p:sp>
        <p:nvSpPr>
          <p:cNvPr id="434" name="Google Shape;434;p46"/>
          <p:cNvSpPr txBox="1"/>
          <p:nvPr/>
        </p:nvSpPr>
        <p:spPr>
          <a:xfrm>
            <a:off x="5462416" y="3995823"/>
            <a:ext cx="1176600" cy="48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Designer</a:t>
            </a:r>
            <a:endParaRPr sz="1200">
              <a:solidFill>
                <a:schemeClr val="dk1"/>
              </a:solidFill>
              <a:latin typeface="Cabin"/>
              <a:ea typeface="Cabin"/>
              <a:cs typeface="Cabin"/>
              <a:sym typeface="Cabin"/>
            </a:endParaRPr>
          </a:p>
        </p:txBody>
      </p:sp>
      <p:sp>
        <p:nvSpPr>
          <p:cNvPr id="432" name="Google Shape;432;p46"/>
          <p:cNvSpPr txBox="1"/>
          <p:nvPr/>
        </p:nvSpPr>
        <p:spPr>
          <a:xfrm>
            <a:off x="3986027" y="3995823"/>
            <a:ext cx="1176600" cy="48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Designer</a:t>
            </a:r>
            <a:endParaRPr sz="1200">
              <a:solidFill>
                <a:schemeClr val="dk1"/>
              </a:solidFill>
              <a:latin typeface="Cabin"/>
              <a:ea typeface="Cabin"/>
              <a:cs typeface="Cabin"/>
              <a:sym typeface="Cabin"/>
            </a:endParaRPr>
          </a:p>
        </p:txBody>
      </p:sp>
      <p:sp>
        <p:nvSpPr>
          <p:cNvPr id="430" name="Google Shape;430;p46"/>
          <p:cNvSpPr txBox="1"/>
          <p:nvPr/>
        </p:nvSpPr>
        <p:spPr>
          <a:xfrm>
            <a:off x="2504988" y="3995823"/>
            <a:ext cx="1176600" cy="48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Sales Rep.</a:t>
            </a:r>
            <a:endParaRPr sz="1200">
              <a:solidFill>
                <a:schemeClr val="dk1"/>
              </a:solidFill>
              <a:latin typeface="Cabin"/>
              <a:ea typeface="Cabin"/>
              <a:cs typeface="Cabin"/>
              <a:sym typeface="Cabin"/>
            </a:endParaRPr>
          </a:p>
        </p:txBody>
      </p:sp>
      <p:sp>
        <p:nvSpPr>
          <p:cNvPr id="428" name="Google Shape;428;p46"/>
          <p:cNvSpPr txBox="1"/>
          <p:nvPr/>
        </p:nvSpPr>
        <p:spPr>
          <a:xfrm>
            <a:off x="1028600" y="3995823"/>
            <a:ext cx="1176600" cy="48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Sales Coordinator</a:t>
            </a:r>
            <a:endParaRPr sz="1200">
              <a:solidFill>
                <a:schemeClr val="dk1"/>
              </a:solidFill>
              <a:latin typeface="Cabin"/>
              <a:ea typeface="Cabin"/>
              <a:cs typeface="Cabin"/>
              <a:sym typeface="Cabin"/>
            </a:endParaRPr>
          </a:p>
        </p:txBody>
      </p:sp>
      <p:sp>
        <p:nvSpPr>
          <p:cNvPr id="436" name="Google Shape;436;p46"/>
          <p:cNvSpPr txBox="1"/>
          <p:nvPr/>
        </p:nvSpPr>
        <p:spPr>
          <a:xfrm>
            <a:off x="6938804" y="3995823"/>
            <a:ext cx="1176600" cy="489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Designer</a:t>
            </a:r>
            <a:endParaRPr sz="1200">
              <a:solidFill>
                <a:schemeClr val="dk1"/>
              </a:solidFill>
              <a:latin typeface="Cabin"/>
              <a:ea typeface="Cabin"/>
              <a:cs typeface="Cabin"/>
              <a:sym typeface="Cabi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47"/>
          <p:cNvSpPr txBox="1"/>
          <p:nvPr>
            <p:ph type="title"/>
          </p:nvPr>
        </p:nvSpPr>
        <p:spPr>
          <a:xfrm>
            <a:off x="715100" y="697075"/>
            <a:ext cx="3957000" cy="68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Life's moments</a:t>
            </a:r>
            <a:endParaRPr/>
          </a:p>
        </p:txBody>
      </p:sp>
      <p:sp>
        <p:nvSpPr>
          <p:cNvPr id="442" name="Google Shape;442;p47"/>
          <p:cNvSpPr txBox="1"/>
          <p:nvPr>
            <p:ph idx="1" type="subTitle"/>
          </p:nvPr>
        </p:nvSpPr>
        <p:spPr>
          <a:xfrm>
            <a:off x="715100" y="1471050"/>
            <a:ext cx="3957000" cy="68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Don't let life's special moments slip away - capture and preserve them through photographs. In this newsletter we want to show you these special moments!</a:t>
            </a:r>
            <a:endParaRPr/>
          </a:p>
        </p:txBody>
      </p:sp>
      <p:pic>
        <p:nvPicPr>
          <p:cNvPr id="443" name="Google Shape;443;p47"/>
          <p:cNvPicPr preferRelativeResize="0"/>
          <p:nvPr>
            <p:ph idx="2" type="pic"/>
          </p:nvPr>
        </p:nvPicPr>
        <p:blipFill rotWithShape="1">
          <a:blip r:embed="rId3">
            <a:alphaModFix/>
          </a:blip>
          <a:srcRect b="0" l="12490" r="12490" t="0"/>
          <a:stretch/>
        </p:blipFill>
        <p:spPr>
          <a:xfrm>
            <a:off x="4919025" y="303900"/>
            <a:ext cx="3988800" cy="3988800"/>
          </a:xfrm>
          <a:prstGeom prst="ellipse">
            <a:avLst/>
          </a:prstGeom>
          <a:noFill/>
          <a:ln>
            <a:noFill/>
          </a:ln>
          <a:effectLst>
            <a:outerShdw blurRad="57150" rotWithShape="0" algn="bl" dir="5400000" dist="38100">
              <a:srgbClr val="000000">
                <a:alpha val="20000"/>
              </a:srgbClr>
            </a:outerShdw>
          </a:effectLst>
        </p:spPr>
      </p:pic>
      <p:pic>
        <p:nvPicPr>
          <p:cNvPr id="444" name="Google Shape;444;p47"/>
          <p:cNvPicPr preferRelativeResize="0"/>
          <p:nvPr>
            <p:ph idx="3" type="pic"/>
          </p:nvPr>
        </p:nvPicPr>
        <p:blipFill rotWithShape="1">
          <a:blip r:embed="rId4">
            <a:alphaModFix/>
          </a:blip>
          <a:srcRect b="0" l="12478" r="12485" t="0"/>
          <a:stretch/>
        </p:blipFill>
        <p:spPr>
          <a:xfrm>
            <a:off x="3799275" y="2547863"/>
            <a:ext cx="2174100" cy="2174100"/>
          </a:xfrm>
          <a:prstGeom prst="ellipse">
            <a:avLst/>
          </a:prstGeom>
          <a:noFill/>
          <a:ln>
            <a:noFill/>
          </a:ln>
          <a:effectLst>
            <a:outerShdw blurRad="57150" rotWithShape="0" algn="bl" dir="5400000" dist="38100">
              <a:srgbClr val="000000">
                <a:alpha val="20000"/>
              </a:srgbClr>
            </a:outerShdw>
          </a:effectLst>
        </p:spPr>
      </p:pic>
      <p:pic>
        <p:nvPicPr>
          <p:cNvPr id="445" name="Google Shape;445;p47"/>
          <p:cNvPicPr preferRelativeResize="0"/>
          <p:nvPr>
            <p:ph idx="4" type="pic"/>
          </p:nvPr>
        </p:nvPicPr>
        <p:blipFill rotWithShape="1">
          <a:blip r:embed="rId5">
            <a:alphaModFix/>
          </a:blip>
          <a:srcRect b="0" l="12502" r="12495" t="0"/>
          <a:stretch/>
        </p:blipFill>
        <p:spPr>
          <a:xfrm>
            <a:off x="1955425" y="2547863"/>
            <a:ext cx="2174100" cy="2174100"/>
          </a:xfrm>
          <a:prstGeom prst="ellipse">
            <a:avLst/>
          </a:prstGeom>
          <a:noFill/>
          <a:ln>
            <a:noFill/>
          </a:ln>
          <a:effectLst>
            <a:outerShdw blurRad="57150" rotWithShape="0" algn="bl" dir="5400000" dist="38100">
              <a:srgbClr val="000000">
                <a:alpha val="20000"/>
              </a:srgbClr>
            </a:outerShdw>
          </a:effectLst>
        </p:spPr>
      </p:pic>
      <p:pic>
        <p:nvPicPr>
          <p:cNvPr id="446" name="Google Shape;446;p47"/>
          <p:cNvPicPr preferRelativeResize="0"/>
          <p:nvPr>
            <p:ph idx="5" type="pic"/>
          </p:nvPr>
        </p:nvPicPr>
        <p:blipFill rotWithShape="1">
          <a:blip r:embed="rId6">
            <a:alphaModFix/>
          </a:blip>
          <a:srcRect b="0" l="12478" r="12485" t="0"/>
          <a:stretch/>
        </p:blipFill>
        <p:spPr>
          <a:xfrm>
            <a:off x="383500" y="2547863"/>
            <a:ext cx="2174100" cy="2174100"/>
          </a:xfrm>
          <a:prstGeom prst="ellipse">
            <a:avLst/>
          </a:prstGeom>
          <a:noFill/>
          <a:ln>
            <a:noFill/>
          </a:ln>
          <a:effectLst>
            <a:outerShdw blurRad="57150" rotWithShape="0" algn="bl" dir="5400000" dist="38100">
              <a:srgbClr val="000000">
                <a:alpha val="20000"/>
              </a:srgb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48"/>
          <p:cNvSpPr txBox="1"/>
          <p:nvPr>
            <p:ph idx="1" type="subTitle"/>
          </p:nvPr>
        </p:nvSpPr>
        <p:spPr>
          <a:xfrm>
            <a:off x="3325825" y="1667327"/>
            <a:ext cx="4030800" cy="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—Laura Patterson</a:t>
            </a:r>
            <a:endParaRPr/>
          </a:p>
        </p:txBody>
      </p:sp>
      <p:sp>
        <p:nvSpPr>
          <p:cNvPr id="452" name="Google Shape;452;p48"/>
          <p:cNvSpPr txBox="1"/>
          <p:nvPr>
            <p:ph idx="2" type="subTitle"/>
          </p:nvPr>
        </p:nvSpPr>
        <p:spPr>
          <a:xfrm>
            <a:off x="3325825" y="2863952"/>
            <a:ext cx="4030800" cy="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—John Nelson</a:t>
            </a:r>
            <a:endParaRPr/>
          </a:p>
        </p:txBody>
      </p:sp>
      <p:sp>
        <p:nvSpPr>
          <p:cNvPr id="453" name="Google Shape;453;p48"/>
          <p:cNvSpPr txBox="1"/>
          <p:nvPr>
            <p:ph idx="3" type="subTitle"/>
          </p:nvPr>
        </p:nvSpPr>
        <p:spPr>
          <a:xfrm>
            <a:off x="3325825" y="4060577"/>
            <a:ext cx="4030800" cy="5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lang="en"/>
              <a:t>Susan Bones</a:t>
            </a:r>
            <a:endParaRPr/>
          </a:p>
        </p:txBody>
      </p:sp>
      <p:sp>
        <p:nvSpPr>
          <p:cNvPr id="454" name="Google Shape;454;p48"/>
          <p:cNvSpPr txBox="1"/>
          <p:nvPr>
            <p:ph idx="4" type="subTitle"/>
          </p:nvPr>
        </p:nvSpPr>
        <p:spPr>
          <a:xfrm>
            <a:off x="3325825" y="1298377"/>
            <a:ext cx="40308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 was blown away by the exceptional customer service I received from this company”</a:t>
            </a:r>
            <a:endParaRPr/>
          </a:p>
        </p:txBody>
      </p:sp>
      <p:sp>
        <p:nvSpPr>
          <p:cNvPr id="455" name="Google Shape;455;p48"/>
          <p:cNvSpPr txBox="1"/>
          <p:nvPr>
            <p:ph idx="5" type="subTitle"/>
          </p:nvPr>
        </p:nvSpPr>
        <p:spPr>
          <a:xfrm>
            <a:off x="3325825" y="2495007"/>
            <a:ext cx="40308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quality of the products I received from this company exceeded my expectations”</a:t>
            </a:r>
            <a:endParaRPr/>
          </a:p>
        </p:txBody>
      </p:sp>
      <p:sp>
        <p:nvSpPr>
          <p:cNvPr id="456" name="Google Shape;456;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Testimonials</a:t>
            </a:r>
            <a:endParaRPr/>
          </a:p>
        </p:txBody>
      </p:sp>
      <p:sp>
        <p:nvSpPr>
          <p:cNvPr id="457" name="Google Shape;457;p48"/>
          <p:cNvSpPr txBox="1"/>
          <p:nvPr>
            <p:ph idx="6" type="subTitle"/>
          </p:nvPr>
        </p:nvSpPr>
        <p:spPr>
          <a:xfrm>
            <a:off x="3325825" y="3691637"/>
            <a:ext cx="40308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 love how easy it is to navigate this company's website and place an order”</a:t>
            </a:r>
            <a:endParaRPr/>
          </a:p>
        </p:txBody>
      </p:sp>
      <p:pic>
        <p:nvPicPr>
          <p:cNvPr id="458" name="Google Shape;458;p48"/>
          <p:cNvPicPr preferRelativeResize="0"/>
          <p:nvPr/>
        </p:nvPicPr>
        <p:blipFill rotWithShape="1">
          <a:blip r:embed="rId3">
            <a:alphaModFix/>
          </a:blip>
          <a:srcRect b="41202" l="15023" r="0" t="2147"/>
          <a:stretch/>
        </p:blipFill>
        <p:spPr>
          <a:xfrm>
            <a:off x="1787375" y="2334273"/>
            <a:ext cx="1077600" cy="1077600"/>
          </a:xfrm>
          <a:prstGeom prst="ellipse">
            <a:avLst/>
          </a:prstGeom>
          <a:noFill/>
          <a:ln>
            <a:noFill/>
          </a:ln>
          <a:effectLst>
            <a:outerShdw blurRad="57150" rotWithShape="0" algn="bl" dir="3300000" dist="19050">
              <a:srgbClr val="000000">
                <a:alpha val="10000"/>
              </a:srgbClr>
            </a:outerShdw>
          </a:effectLst>
        </p:spPr>
      </p:pic>
      <p:pic>
        <p:nvPicPr>
          <p:cNvPr id="459" name="Google Shape;459;p48"/>
          <p:cNvPicPr preferRelativeResize="0"/>
          <p:nvPr/>
        </p:nvPicPr>
        <p:blipFill rotWithShape="1">
          <a:blip r:embed="rId4">
            <a:alphaModFix/>
          </a:blip>
          <a:srcRect b="40491" l="5564" r="15732" t="3294"/>
          <a:stretch/>
        </p:blipFill>
        <p:spPr>
          <a:xfrm>
            <a:off x="1787375" y="3530896"/>
            <a:ext cx="1077600" cy="1077600"/>
          </a:xfrm>
          <a:prstGeom prst="ellipse">
            <a:avLst/>
          </a:prstGeom>
          <a:noFill/>
          <a:ln>
            <a:noFill/>
          </a:ln>
          <a:effectLst>
            <a:outerShdw blurRad="57150" rotWithShape="0" algn="bl" dir="3300000" dist="19050">
              <a:srgbClr val="000000">
                <a:alpha val="10000"/>
              </a:srgbClr>
            </a:outerShdw>
          </a:effectLst>
        </p:spPr>
      </p:pic>
      <p:pic>
        <p:nvPicPr>
          <p:cNvPr id="460" name="Google Shape;460;p48"/>
          <p:cNvPicPr preferRelativeResize="0"/>
          <p:nvPr/>
        </p:nvPicPr>
        <p:blipFill rotWithShape="1">
          <a:blip r:embed="rId5">
            <a:alphaModFix/>
          </a:blip>
          <a:srcRect b="33675" l="6087" r="6201" t="3671"/>
          <a:stretch/>
        </p:blipFill>
        <p:spPr>
          <a:xfrm>
            <a:off x="1787375" y="1137650"/>
            <a:ext cx="1077600" cy="1077600"/>
          </a:xfrm>
          <a:prstGeom prst="ellipse">
            <a:avLst/>
          </a:prstGeom>
          <a:noFill/>
          <a:ln>
            <a:noFill/>
          </a:ln>
          <a:effectLst>
            <a:outerShdw blurRad="57150" rotWithShape="0" algn="bl" dir="3300000" dist="19050">
              <a:srgbClr val="000000">
                <a:alpha val="10000"/>
              </a:srgb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Case studies</a:t>
            </a:r>
            <a:endParaRPr/>
          </a:p>
        </p:txBody>
      </p:sp>
      <p:sp>
        <p:nvSpPr>
          <p:cNvPr id="466" name="Google Shape;466;p49"/>
          <p:cNvSpPr txBox="1"/>
          <p:nvPr/>
        </p:nvSpPr>
        <p:spPr>
          <a:xfrm>
            <a:off x="4328700" y="3130750"/>
            <a:ext cx="3697500" cy="48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clonica"/>
                <a:ea typeface="Aclonica"/>
                <a:cs typeface="Aclonica"/>
                <a:sym typeface="Aclonica"/>
              </a:rPr>
              <a:t>Approach</a:t>
            </a:r>
            <a:endParaRPr sz="1800">
              <a:solidFill>
                <a:schemeClr val="dk1"/>
              </a:solidFill>
              <a:latin typeface="Aclonica"/>
              <a:ea typeface="Aclonica"/>
              <a:cs typeface="Aclonica"/>
              <a:sym typeface="Aclonica"/>
            </a:endParaRPr>
          </a:p>
        </p:txBody>
      </p:sp>
      <p:sp>
        <p:nvSpPr>
          <p:cNvPr id="467" name="Google Shape;467;p49"/>
          <p:cNvSpPr txBox="1"/>
          <p:nvPr/>
        </p:nvSpPr>
        <p:spPr>
          <a:xfrm>
            <a:off x="4328700" y="3607950"/>
            <a:ext cx="4083300" cy="866700"/>
          </a:xfrm>
          <a:prstGeom prst="rect">
            <a:avLst/>
          </a:prstGeom>
          <a:noFill/>
          <a:ln>
            <a:noFill/>
          </a:ln>
        </p:spPr>
        <p:txBody>
          <a:bodyPr anchorCtr="0" anchor="t" bIns="91425" lIns="91425" spcFirstLastPara="1" rIns="91425" wrap="square" tIns="91425">
            <a:noAutofit/>
          </a:bodyPr>
          <a:lstStyle/>
          <a:p>
            <a:pPr indent="-304800" lvl="0" marL="342900" rtl="0" algn="l">
              <a:spcBef>
                <a:spcPts val="0"/>
              </a:spcBef>
              <a:spcAft>
                <a:spcPts val="0"/>
              </a:spcAft>
              <a:buClr>
                <a:schemeClr val="dk1"/>
              </a:buClr>
              <a:buSzPts val="1200"/>
              <a:buFont typeface="Cabin Medium"/>
              <a:buChar char="●"/>
            </a:pPr>
            <a:r>
              <a:rPr lang="en" sz="1200">
                <a:solidFill>
                  <a:schemeClr val="dk1"/>
                </a:solidFill>
                <a:latin typeface="Cabin Medium"/>
                <a:ea typeface="Cabin Medium"/>
                <a:cs typeface="Cabin Medium"/>
                <a:sym typeface="Cabin Medium"/>
              </a:rPr>
              <a:t>Preparing a set of posts and stories we can share on Instagram to let more people know about our brand</a:t>
            </a:r>
            <a:endParaRPr sz="1200">
              <a:solidFill>
                <a:schemeClr val="dk1"/>
              </a:solidFill>
              <a:latin typeface="Cabin Medium"/>
              <a:ea typeface="Cabin Medium"/>
              <a:cs typeface="Cabin Medium"/>
              <a:sym typeface="Cabin Medium"/>
            </a:endParaRPr>
          </a:p>
          <a:p>
            <a:pPr indent="-304800" lvl="0" marL="342900" rtl="0" algn="l">
              <a:spcBef>
                <a:spcPts val="0"/>
              </a:spcBef>
              <a:spcAft>
                <a:spcPts val="0"/>
              </a:spcAft>
              <a:buClr>
                <a:schemeClr val="dk1"/>
              </a:buClr>
              <a:buSzPts val="1200"/>
              <a:buFont typeface="Cabin Medium"/>
              <a:buChar char="●"/>
            </a:pPr>
            <a:r>
              <a:rPr lang="en" sz="1200">
                <a:solidFill>
                  <a:schemeClr val="dk1"/>
                </a:solidFill>
                <a:latin typeface="Cabin Medium"/>
                <a:ea typeface="Cabin Medium"/>
                <a:cs typeface="Cabin Medium"/>
                <a:sym typeface="Cabin Medium"/>
              </a:rPr>
              <a:t>We can get shared more and mabe reach virality if our content is attractive and easy to share</a:t>
            </a:r>
            <a:endParaRPr sz="1200">
              <a:solidFill>
                <a:schemeClr val="dk1"/>
              </a:solidFill>
              <a:latin typeface="Cabin"/>
              <a:ea typeface="Cabin"/>
              <a:cs typeface="Cabin"/>
              <a:sym typeface="Cabin"/>
            </a:endParaRPr>
          </a:p>
        </p:txBody>
      </p:sp>
      <p:sp>
        <p:nvSpPr>
          <p:cNvPr id="468" name="Google Shape;468;p49"/>
          <p:cNvSpPr txBox="1"/>
          <p:nvPr/>
        </p:nvSpPr>
        <p:spPr>
          <a:xfrm>
            <a:off x="4328700" y="1264125"/>
            <a:ext cx="3256800" cy="44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clonica"/>
                <a:ea typeface="Aclonica"/>
                <a:cs typeface="Aclonica"/>
                <a:sym typeface="Aclonica"/>
              </a:rPr>
              <a:t>Results</a:t>
            </a:r>
            <a:endParaRPr sz="1800">
              <a:solidFill>
                <a:schemeClr val="dk1"/>
              </a:solidFill>
              <a:latin typeface="Aclonica"/>
              <a:ea typeface="Aclonica"/>
              <a:cs typeface="Aclonica"/>
              <a:sym typeface="Aclonica"/>
            </a:endParaRPr>
          </a:p>
        </p:txBody>
      </p:sp>
      <p:sp>
        <p:nvSpPr>
          <p:cNvPr id="469" name="Google Shape;469;p49"/>
          <p:cNvSpPr txBox="1"/>
          <p:nvPr/>
        </p:nvSpPr>
        <p:spPr>
          <a:xfrm>
            <a:off x="4328700" y="2355138"/>
            <a:ext cx="896100" cy="52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Medium"/>
                <a:ea typeface="Cabin Medium"/>
                <a:cs typeface="Cabin Medium"/>
                <a:sym typeface="Cabin Medium"/>
              </a:rPr>
              <a:t>Increase in shares</a:t>
            </a:r>
            <a:endParaRPr sz="1200">
              <a:solidFill>
                <a:schemeClr val="dk1"/>
              </a:solidFill>
              <a:latin typeface="Cabin"/>
              <a:ea typeface="Cabin"/>
              <a:cs typeface="Cabin"/>
              <a:sym typeface="Cabin"/>
            </a:endParaRPr>
          </a:p>
        </p:txBody>
      </p:sp>
      <p:sp>
        <p:nvSpPr>
          <p:cNvPr id="470" name="Google Shape;470;p49"/>
          <p:cNvSpPr txBox="1"/>
          <p:nvPr/>
        </p:nvSpPr>
        <p:spPr>
          <a:xfrm>
            <a:off x="5491000" y="2355138"/>
            <a:ext cx="896100" cy="52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Medium"/>
                <a:ea typeface="Cabin Medium"/>
                <a:cs typeface="Cabin Medium"/>
                <a:sym typeface="Cabin Medium"/>
              </a:rPr>
              <a:t>Increase in followers</a:t>
            </a:r>
            <a:endParaRPr sz="1200">
              <a:solidFill>
                <a:schemeClr val="dk1"/>
              </a:solidFill>
              <a:latin typeface="Cabin"/>
              <a:ea typeface="Cabin"/>
              <a:cs typeface="Cabin"/>
              <a:sym typeface="Cabin"/>
            </a:endParaRPr>
          </a:p>
        </p:txBody>
      </p:sp>
      <p:sp>
        <p:nvSpPr>
          <p:cNvPr id="471" name="Google Shape;471;p49"/>
          <p:cNvSpPr txBox="1"/>
          <p:nvPr/>
        </p:nvSpPr>
        <p:spPr>
          <a:xfrm>
            <a:off x="6662224" y="2355138"/>
            <a:ext cx="896100" cy="52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Medium"/>
                <a:ea typeface="Cabin Medium"/>
                <a:cs typeface="Cabin Medium"/>
                <a:sym typeface="Cabin Medium"/>
              </a:rPr>
              <a:t>Increase in clicks</a:t>
            </a:r>
            <a:endParaRPr sz="1200">
              <a:solidFill>
                <a:schemeClr val="dk1"/>
              </a:solidFill>
              <a:latin typeface="Cabin"/>
              <a:ea typeface="Cabin"/>
              <a:cs typeface="Cabin"/>
              <a:sym typeface="Cabin"/>
            </a:endParaRPr>
          </a:p>
        </p:txBody>
      </p:sp>
      <p:sp>
        <p:nvSpPr>
          <p:cNvPr id="472" name="Google Shape;472;p49"/>
          <p:cNvSpPr/>
          <p:nvPr/>
        </p:nvSpPr>
        <p:spPr>
          <a:xfrm>
            <a:off x="4328700" y="1822788"/>
            <a:ext cx="896100" cy="48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2"/>
                </a:solidFill>
                <a:latin typeface="Cabin"/>
                <a:ea typeface="Cabin"/>
                <a:cs typeface="Cabin"/>
                <a:sym typeface="Cabin"/>
              </a:rPr>
              <a:t>23%</a:t>
            </a:r>
            <a:endParaRPr sz="2500">
              <a:solidFill>
                <a:schemeClr val="dk2"/>
              </a:solidFill>
              <a:latin typeface="Cabin"/>
              <a:ea typeface="Cabin"/>
              <a:cs typeface="Cabin"/>
              <a:sym typeface="Cabin"/>
            </a:endParaRPr>
          </a:p>
        </p:txBody>
      </p:sp>
      <p:sp>
        <p:nvSpPr>
          <p:cNvPr id="473" name="Google Shape;473;p49"/>
          <p:cNvSpPr/>
          <p:nvPr/>
        </p:nvSpPr>
        <p:spPr>
          <a:xfrm>
            <a:off x="5491000" y="1822763"/>
            <a:ext cx="899700" cy="48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2"/>
                </a:solidFill>
                <a:latin typeface="Cabin"/>
                <a:ea typeface="Cabin"/>
                <a:cs typeface="Cabin"/>
                <a:sym typeface="Cabin"/>
              </a:rPr>
              <a:t>80%</a:t>
            </a:r>
            <a:endParaRPr sz="2500">
              <a:solidFill>
                <a:schemeClr val="dk2"/>
              </a:solidFill>
              <a:latin typeface="Cabin"/>
              <a:ea typeface="Cabin"/>
              <a:cs typeface="Cabin"/>
              <a:sym typeface="Cabin"/>
            </a:endParaRPr>
          </a:p>
        </p:txBody>
      </p:sp>
      <p:sp>
        <p:nvSpPr>
          <p:cNvPr id="474" name="Google Shape;474;p49"/>
          <p:cNvSpPr/>
          <p:nvPr/>
        </p:nvSpPr>
        <p:spPr>
          <a:xfrm>
            <a:off x="6662223" y="1822786"/>
            <a:ext cx="896100" cy="487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500">
                <a:solidFill>
                  <a:schemeClr val="dk2"/>
                </a:solidFill>
                <a:latin typeface="Cabin"/>
                <a:ea typeface="Cabin"/>
                <a:cs typeface="Cabin"/>
                <a:sym typeface="Cabin"/>
              </a:rPr>
              <a:t>10%</a:t>
            </a:r>
            <a:endParaRPr sz="2500">
              <a:solidFill>
                <a:schemeClr val="dk2"/>
              </a:solidFill>
              <a:latin typeface="Cabin"/>
              <a:ea typeface="Cabin"/>
              <a:cs typeface="Cabin"/>
              <a:sym typeface="Cabin"/>
            </a:endParaRPr>
          </a:p>
        </p:txBody>
      </p:sp>
      <p:sp>
        <p:nvSpPr>
          <p:cNvPr id="475" name="Google Shape;475;p49"/>
          <p:cNvSpPr txBox="1"/>
          <p:nvPr/>
        </p:nvSpPr>
        <p:spPr>
          <a:xfrm>
            <a:off x="709475" y="3056475"/>
            <a:ext cx="1766100" cy="62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clonica"/>
                <a:ea typeface="Aclonica"/>
                <a:cs typeface="Aclonica"/>
                <a:sym typeface="Aclonica"/>
              </a:rPr>
              <a:t>Key takeaway 1</a:t>
            </a:r>
            <a:endParaRPr sz="1800">
              <a:solidFill>
                <a:schemeClr val="dk1"/>
              </a:solidFill>
              <a:latin typeface="Aclonica"/>
              <a:ea typeface="Aclonica"/>
              <a:cs typeface="Aclonica"/>
              <a:sym typeface="Aclonica"/>
            </a:endParaRPr>
          </a:p>
        </p:txBody>
      </p:sp>
      <p:sp>
        <p:nvSpPr>
          <p:cNvPr id="476" name="Google Shape;476;p49"/>
          <p:cNvSpPr txBox="1"/>
          <p:nvPr/>
        </p:nvSpPr>
        <p:spPr>
          <a:xfrm>
            <a:off x="709475" y="3853950"/>
            <a:ext cx="1766100" cy="62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clonica"/>
                <a:ea typeface="Aclonica"/>
                <a:cs typeface="Aclonica"/>
                <a:sym typeface="Aclonica"/>
              </a:rPr>
              <a:t>Key takeaway 2</a:t>
            </a:r>
            <a:endParaRPr sz="1800">
              <a:solidFill>
                <a:schemeClr val="dk1"/>
              </a:solidFill>
              <a:latin typeface="Aclonica"/>
              <a:ea typeface="Aclonica"/>
              <a:cs typeface="Aclonica"/>
              <a:sym typeface="Aclonica"/>
            </a:endParaRPr>
          </a:p>
        </p:txBody>
      </p:sp>
      <p:sp>
        <p:nvSpPr>
          <p:cNvPr id="477" name="Google Shape;477;p49"/>
          <p:cNvSpPr txBox="1"/>
          <p:nvPr/>
        </p:nvSpPr>
        <p:spPr>
          <a:xfrm>
            <a:off x="2580900" y="3056475"/>
            <a:ext cx="1350300" cy="62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Medium"/>
                <a:ea typeface="Cabin Medium"/>
                <a:cs typeface="Cabin Medium"/>
                <a:sym typeface="Cabin Medium"/>
              </a:rPr>
              <a:t>Content posted on weekdays is more shared</a:t>
            </a:r>
            <a:endParaRPr sz="1200">
              <a:solidFill>
                <a:schemeClr val="dk1"/>
              </a:solidFill>
              <a:latin typeface="Cabin"/>
              <a:ea typeface="Cabin"/>
              <a:cs typeface="Cabin"/>
              <a:sym typeface="Cabin"/>
            </a:endParaRPr>
          </a:p>
        </p:txBody>
      </p:sp>
      <p:sp>
        <p:nvSpPr>
          <p:cNvPr id="478" name="Google Shape;478;p49"/>
          <p:cNvSpPr txBox="1"/>
          <p:nvPr/>
        </p:nvSpPr>
        <p:spPr>
          <a:xfrm>
            <a:off x="2580900" y="3853950"/>
            <a:ext cx="1350300" cy="62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Medium"/>
                <a:ea typeface="Cabin Medium"/>
                <a:cs typeface="Cabin Medium"/>
                <a:sym typeface="Cabin Medium"/>
              </a:rPr>
              <a:t>We must design new content to keep new users</a:t>
            </a:r>
            <a:endParaRPr sz="1200">
              <a:solidFill>
                <a:schemeClr val="dk1"/>
              </a:solidFill>
              <a:latin typeface="Cabin"/>
              <a:ea typeface="Cabin"/>
              <a:cs typeface="Cabin"/>
              <a:sym typeface="Cabin"/>
            </a:endParaRPr>
          </a:p>
        </p:txBody>
      </p:sp>
      <p:sp>
        <p:nvSpPr>
          <p:cNvPr id="479" name="Google Shape;479;p49"/>
          <p:cNvSpPr txBox="1"/>
          <p:nvPr/>
        </p:nvSpPr>
        <p:spPr>
          <a:xfrm>
            <a:off x="709475" y="1900625"/>
            <a:ext cx="3221700" cy="44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clonica"/>
                <a:ea typeface="Aclonica"/>
                <a:cs typeface="Aclonica"/>
                <a:sym typeface="Aclonica"/>
              </a:rPr>
              <a:t>Instagram giveaway</a:t>
            </a:r>
            <a:endParaRPr sz="1800">
              <a:solidFill>
                <a:schemeClr val="dk1"/>
              </a:solidFill>
              <a:latin typeface="Aclonica"/>
              <a:ea typeface="Aclonica"/>
              <a:cs typeface="Aclonica"/>
              <a:sym typeface="Aclonica"/>
            </a:endParaRPr>
          </a:p>
        </p:txBody>
      </p:sp>
      <p:sp>
        <p:nvSpPr>
          <p:cNvPr id="480" name="Google Shape;480;p49"/>
          <p:cNvSpPr txBox="1"/>
          <p:nvPr/>
        </p:nvSpPr>
        <p:spPr>
          <a:xfrm>
            <a:off x="709475" y="2342425"/>
            <a:ext cx="3221700" cy="3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Cabin Medium"/>
                <a:ea typeface="Cabin Medium"/>
                <a:cs typeface="Cabin Medium"/>
                <a:sym typeface="Cabin Medium"/>
              </a:rPr>
              <a:t>A product giveaway for our second anniversary</a:t>
            </a:r>
            <a:endParaRPr sz="1200">
              <a:solidFill>
                <a:schemeClr val="dk1"/>
              </a:solidFill>
              <a:latin typeface="Cabin"/>
              <a:ea typeface="Cabin"/>
              <a:cs typeface="Cabin"/>
              <a:sym typeface="Cabin"/>
            </a:endParaRPr>
          </a:p>
        </p:txBody>
      </p:sp>
      <p:cxnSp>
        <p:nvCxnSpPr>
          <p:cNvPr id="481" name="Google Shape;481;p49"/>
          <p:cNvCxnSpPr/>
          <p:nvPr/>
        </p:nvCxnSpPr>
        <p:spPr>
          <a:xfrm>
            <a:off x="4099511" y="1198075"/>
            <a:ext cx="0" cy="3453600"/>
          </a:xfrm>
          <a:prstGeom prst="straightConnector1">
            <a:avLst/>
          </a:prstGeom>
          <a:noFill/>
          <a:ln cap="flat" cmpd="sng" w="19050">
            <a:solidFill>
              <a:schemeClr val="dk2"/>
            </a:solidFill>
            <a:prstDash val="solid"/>
            <a:round/>
            <a:headEnd len="med" w="med" type="none"/>
            <a:tailEnd len="med" w="med" type="none"/>
          </a:ln>
        </p:spPr>
      </p:cxnSp>
      <p:grpSp>
        <p:nvGrpSpPr>
          <p:cNvPr id="482" name="Google Shape;482;p49"/>
          <p:cNvGrpSpPr/>
          <p:nvPr/>
        </p:nvGrpSpPr>
        <p:grpSpPr>
          <a:xfrm>
            <a:off x="800093" y="1241191"/>
            <a:ext cx="487762" cy="487762"/>
            <a:chOff x="238125" y="1568375"/>
            <a:chExt cx="349325" cy="349325"/>
          </a:xfrm>
        </p:grpSpPr>
        <p:sp>
          <p:nvSpPr>
            <p:cNvPr id="483" name="Google Shape;483;p49"/>
            <p:cNvSpPr/>
            <p:nvPr/>
          </p:nvSpPr>
          <p:spPr>
            <a:xfrm>
              <a:off x="402525" y="1732775"/>
              <a:ext cx="184925" cy="184925"/>
            </a:xfrm>
            <a:custGeom>
              <a:rect b="b" l="l" r="r" t="t"/>
              <a:pathLst>
                <a:path extrusionOk="0" h="7397" w="7397">
                  <a:moveTo>
                    <a:pt x="3698" y="3011"/>
                  </a:moveTo>
                  <a:cubicBezTo>
                    <a:pt x="3786" y="3011"/>
                    <a:pt x="3875" y="3029"/>
                    <a:pt x="3960" y="3064"/>
                  </a:cubicBezTo>
                  <a:cubicBezTo>
                    <a:pt x="4218" y="3170"/>
                    <a:pt x="4385" y="3420"/>
                    <a:pt x="4385" y="3698"/>
                  </a:cubicBezTo>
                  <a:cubicBezTo>
                    <a:pt x="4384" y="4077"/>
                    <a:pt x="4077" y="4384"/>
                    <a:pt x="3698" y="4385"/>
                  </a:cubicBezTo>
                  <a:cubicBezTo>
                    <a:pt x="3420" y="4385"/>
                    <a:pt x="3170" y="4218"/>
                    <a:pt x="3064" y="3960"/>
                  </a:cubicBezTo>
                  <a:cubicBezTo>
                    <a:pt x="2958" y="3704"/>
                    <a:pt x="3016" y="3409"/>
                    <a:pt x="3212" y="3212"/>
                  </a:cubicBezTo>
                  <a:cubicBezTo>
                    <a:pt x="3344" y="3081"/>
                    <a:pt x="3519" y="3011"/>
                    <a:pt x="3698" y="3011"/>
                  </a:cubicBezTo>
                  <a:close/>
                  <a:moveTo>
                    <a:pt x="3698" y="0"/>
                  </a:moveTo>
                  <a:cubicBezTo>
                    <a:pt x="1658" y="0"/>
                    <a:pt x="1" y="1659"/>
                    <a:pt x="1" y="3698"/>
                  </a:cubicBezTo>
                  <a:cubicBezTo>
                    <a:pt x="1" y="5736"/>
                    <a:pt x="1660" y="7396"/>
                    <a:pt x="3698" y="7396"/>
                  </a:cubicBezTo>
                  <a:lnTo>
                    <a:pt x="6986" y="7396"/>
                  </a:lnTo>
                  <a:cubicBezTo>
                    <a:pt x="7213" y="7396"/>
                    <a:pt x="7395" y="7213"/>
                    <a:pt x="7395" y="6986"/>
                  </a:cubicBezTo>
                  <a:cubicBezTo>
                    <a:pt x="7395" y="6760"/>
                    <a:pt x="7213" y="6577"/>
                    <a:pt x="6986" y="6577"/>
                  </a:cubicBezTo>
                  <a:lnTo>
                    <a:pt x="3698" y="6577"/>
                  </a:lnTo>
                  <a:cubicBezTo>
                    <a:pt x="2111" y="6577"/>
                    <a:pt x="820" y="5286"/>
                    <a:pt x="820" y="3698"/>
                  </a:cubicBezTo>
                  <a:cubicBezTo>
                    <a:pt x="820" y="2111"/>
                    <a:pt x="2111" y="818"/>
                    <a:pt x="3698" y="818"/>
                  </a:cubicBezTo>
                  <a:cubicBezTo>
                    <a:pt x="5285" y="818"/>
                    <a:pt x="6577" y="2111"/>
                    <a:pt x="6577" y="3698"/>
                  </a:cubicBezTo>
                  <a:cubicBezTo>
                    <a:pt x="6577" y="4077"/>
                    <a:pt x="6270" y="4384"/>
                    <a:pt x="5890" y="4384"/>
                  </a:cubicBezTo>
                  <a:cubicBezTo>
                    <a:pt x="5512" y="4384"/>
                    <a:pt x="5203" y="4077"/>
                    <a:pt x="5203" y="3698"/>
                  </a:cubicBezTo>
                  <a:cubicBezTo>
                    <a:pt x="5205" y="2974"/>
                    <a:pt x="4691" y="2351"/>
                    <a:pt x="3981" y="2214"/>
                  </a:cubicBezTo>
                  <a:cubicBezTo>
                    <a:pt x="3885" y="2196"/>
                    <a:pt x="3790" y="2187"/>
                    <a:pt x="3695" y="2187"/>
                  </a:cubicBezTo>
                  <a:cubicBezTo>
                    <a:pt x="3087" y="2187"/>
                    <a:pt x="2526" y="2556"/>
                    <a:pt x="2294" y="3138"/>
                  </a:cubicBezTo>
                  <a:cubicBezTo>
                    <a:pt x="2026" y="3812"/>
                    <a:pt x="2275" y="4579"/>
                    <a:pt x="2886" y="4967"/>
                  </a:cubicBezTo>
                  <a:cubicBezTo>
                    <a:pt x="3136" y="5126"/>
                    <a:pt x="3417" y="5203"/>
                    <a:pt x="3695" y="5203"/>
                  </a:cubicBezTo>
                  <a:cubicBezTo>
                    <a:pt x="4100" y="5203"/>
                    <a:pt x="4500" y="5041"/>
                    <a:pt x="4794" y="4729"/>
                  </a:cubicBezTo>
                  <a:cubicBezTo>
                    <a:pt x="5084" y="5037"/>
                    <a:pt x="5483" y="5203"/>
                    <a:pt x="5890" y="5203"/>
                  </a:cubicBezTo>
                  <a:cubicBezTo>
                    <a:pt x="6077" y="5203"/>
                    <a:pt x="6265" y="5169"/>
                    <a:pt x="6445" y="5097"/>
                  </a:cubicBezTo>
                  <a:cubicBezTo>
                    <a:pt x="7019" y="4870"/>
                    <a:pt x="7396" y="4315"/>
                    <a:pt x="7395" y="3698"/>
                  </a:cubicBezTo>
                  <a:cubicBezTo>
                    <a:pt x="7395" y="1659"/>
                    <a:pt x="5737" y="0"/>
                    <a:pt x="36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9"/>
            <p:cNvSpPr/>
            <p:nvPr/>
          </p:nvSpPr>
          <p:spPr>
            <a:xfrm>
              <a:off x="238125" y="1568375"/>
              <a:ext cx="250650" cy="349325"/>
            </a:xfrm>
            <a:custGeom>
              <a:rect b="b" l="l" r="r" t="t"/>
              <a:pathLst>
                <a:path extrusionOk="0" h="13973" w="10026">
                  <a:moveTo>
                    <a:pt x="5671" y="0"/>
                  </a:moveTo>
                  <a:cubicBezTo>
                    <a:pt x="3269" y="0"/>
                    <a:pt x="1316" y="1953"/>
                    <a:pt x="1316" y="4356"/>
                  </a:cubicBezTo>
                  <a:cubicBezTo>
                    <a:pt x="1316" y="6051"/>
                    <a:pt x="2289" y="7522"/>
                    <a:pt x="3708" y="8241"/>
                  </a:cubicBezTo>
                  <a:cubicBezTo>
                    <a:pt x="1546" y="9042"/>
                    <a:pt x="0" y="11126"/>
                    <a:pt x="0" y="13562"/>
                  </a:cubicBezTo>
                  <a:cubicBezTo>
                    <a:pt x="0" y="13789"/>
                    <a:pt x="183" y="13972"/>
                    <a:pt x="409" y="13972"/>
                  </a:cubicBezTo>
                  <a:lnTo>
                    <a:pt x="7684" y="13972"/>
                  </a:lnTo>
                  <a:cubicBezTo>
                    <a:pt x="6520" y="13153"/>
                    <a:pt x="5759" y="11801"/>
                    <a:pt x="5759" y="10274"/>
                  </a:cubicBezTo>
                  <a:cubicBezTo>
                    <a:pt x="5759" y="7949"/>
                    <a:pt x="7522" y="6029"/>
                    <a:pt x="9784" y="5785"/>
                  </a:cubicBezTo>
                  <a:cubicBezTo>
                    <a:pt x="9944" y="5325"/>
                    <a:pt x="10026" y="4842"/>
                    <a:pt x="10026" y="4356"/>
                  </a:cubicBezTo>
                  <a:cubicBezTo>
                    <a:pt x="10026" y="1954"/>
                    <a:pt x="8073" y="0"/>
                    <a:pt x="56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243" name="Google Shape;243;p32"/>
          <p:cNvGraphicFramePr/>
          <p:nvPr/>
        </p:nvGraphicFramePr>
        <p:xfrm>
          <a:off x="720000" y="1843425"/>
          <a:ext cx="3000000" cy="3000000"/>
        </p:xfrm>
        <a:graphic>
          <a:graphicData uri="http://schemas.openxmlformats.org/drawingml/2006/table">
            <a:tbl>
              <a:tblPr>
                <a:noFill/>
                <a:tableStyleId>{BC42F266-A67D-405A-B55E-305144D31685}</a:tableStyleId>
              </a:tblPr>
              <a:tblGrid>
                <a:gridCol w="2619875"/>
                <a:gridCol w="5084125"/>
              </a:tblGrid>
              <a:tr h="361525">
                <a:tc>
                  <a:txBody>
                    <a:bodyPr/>
                    <a:lstStyle/>
                    <a:p>
                      <a:pPr indent="0" lvl="0" marL="0" rtl="0" algn="l">
                        <a:spcBef>
                          <a:spcPts val="0"/>
                        </a:spcBef>
                        <a:spcAft>
                          <a:spcPts val="0"/>
                        </a:spcAft>
                        <a:buNone/>
                      </a:pPr>
                      <a:r>
                        <a:rPr b="1" lang="en" sz="1000" u="sng">
                          <a:solidFill>
                            <a:schemeClr val="dk1"/>
                          </a:solidFill>
                          <a:latin typeface="Cabin"/>
                          <a:ea typeface="Cabin"/>
                          <a:cs typeface="Cabin"/>
                          <a:sym typeface="Cabin"/>
                          <a:hlinkClick action="ppaction://hlinksldjump" r:id="rId3">
                            <a:extLst>
                              <a:ext uri="{A12FA001-AC4F-418D-AE19-62706E023703}">
                                <ahyp:hlinkClr val="tx"/>
                              </a:ext>
                            </a:extLst>
                          </a:hlinkClick>
                        </a:rPr>
                        <a:t>Fonts</a:t>
                      </a:r>
                      <a:endParaRPr b="1" sz="1000" u="sng">
                        <a:solidFill>
                          <a:schemeClr val="dk1"/>
                        </a:solidFill>
                        <a:latin typeface="Cabin"/>
                        <a:ea typeface="Cabin"/>
                        <a:cs typeface="Cabin"/>
                        <a:sym typeface="Cabin"/>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lt1"/>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To view this template correctly in PowerPoint, download and install the fonts we used</a:t>
                      </a:r>
                      <a:endParaRPr sz="1000">
                        <a:solidFill>
                          <a:schemeClr val="dk1"/>
                        </a:solidFill>
                        <a:latin typeface="Cabin"/>
                        <a:ea typeface="Cabin"/>
                        <a:cs typeface="Cabin"/>
                        <a:sym typeface="Cabin"/>
                      </a:endParaRPr>
                    </a:p>
                  </a:txBody>
                  <a:tcPr marT="0" marB="0" marR="91425" marL="91425" anchor="ctr">
                    <a:lnL cap="flat" cmpd="sng" w="19050">
                      <a:solidFill>
                        <a:schemeClr val="lt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361525">
                <a:tc>
                  <a:txBody>
                    <a:bodyPr/>
                    <a:lstStyle/>
                    <a:p>
                      <a:pPr indent="0" lvl="0" marL="0" rtl="0" algn="l">
                        <a:spcBef>
                          <a:spcPts val="0"/>
                        </a:spcBef>
                        <a:spcAft>
                          <a:spcPts val="0"/>
                        </a:spcAft>
                        <a:buNone/>
                      </a:pPr>
                      <a:r>
                        <a:rPr b="1" lang="en" sz="1000" u="sng">
                          <a:solidFill>
                            <a:schemeClr val="dk1"/>
                          </a:solidFill>
                          <a:latin typeface="Cabin"/>
                          <a:ea typeface="Cabin"/>
                          <a:cs typeface="Cabin"/>
                          <a:sym typeface="Cabin"/>
                          <a:hlinkClick action="ppaction://hlinksldjump" r:id="rId4">
                            <a:extLst>
                              <a:ext uri="{A12FA001-AC4F-418D-AE19-62706E023703}">
                                <ahyp:hlinkClr val="tx"/>
                              </a:ext>
                            </a:extLst>
                          </a:hlinkClick>
                        </a:rPr>
                        <a:t>Used</a:t>
                      </a:r>
                      <a:r>
                        <a:rPr b="1" lang="en" sz="1000">
                          <a:solidFill>
                            <a:schemeClr val="dk1"/>
                          </a:solidFill>
                          <a:latin typeface="Cabin"/>
                          <a:ea typeface="Cabin"/>
                          <a:cs typeface="Cabin"/>
                          <a:sym typeface="Cabin"/>
                        </a:rPr>
                        <a:t> </a:t>
                      </a:r>
                      <a:r>
                        <a:rPr lang="en" sz="1000">
                          <a:solidFill>
                            <a:schemeClr val="dk1"/>
                          </a:solidFill>
                          <a:latin typeface="Cabin"/>
                          <a:ea typeface="Cabin"/>
                          <a:cs typeface="Cabin"/>
                          <a:sym typeface="Cabin"/>
                        </a:rPr>
                        <a:t>and</a:t>
                      </a:r>
                      <a:r>
                        <a:rPr b="1" lang="en" sz="1000">
                          <a:solidFill>
                            <a:schemeClr val="dk1"/>
                          </a:solidFill>
                          <a:latin typeface="Cabin"/>
                          <a:ea typeface="Cabin"/>
                          <a:cs typeface="Cabin"/>
                          <a:sym typeface="Cabin"/>
                        </a:rPr>
                        <a:t> </a:t>
                      </a:r>
                      <a:r>
                        <a:rPr b="1" lang="en" sz="1000" u="sng">
                          <a:solidFill>
                            <a:schemeClr val="dk1"/>
                          </a:solidFill>
                          <a:latin typeface="Cabin"/>
                          <a:ea typeface="Cabin"/>
                          <a:cs typeface="Cabin"/>
                          <a:sym typeface="Cabin"/>
                          <a:hlinkClick action="ppaction://hlinksldjump" r:id="rId5">
                            <a:extLst>
                              <a:ext uri="{A12FA001-AC4F-418D-AE19-62706E023703}">
                                <ahyp:hlinkClr val="tx"/>
                              </a:ext>
                            </a:extLst>
                          </a:hlinkClick>
                        </a:rPr>
                        <a:t>alternative</a:t>
                      </a:r>
                      <a:r>
                        <a:rPr b="1" lang="en" sz="1000" u="sng">
                          <a:solidFill>
                            <a:schemeClr val="dk1"/>
                          </a:solidFill>
                          <a:latin typeface="Cabin"/>
                          <a:ea typeface="Cabin"/>
                          <a:cs typeface="Cabin"/>
                          <a:sym typeface="Cabin"/>
                          <a:hlinkClick action="ppaction://hlinksldjump" r:id="rId6">
                            <a:extLst>
                              <a:ext uri="{A12FA001-AC4F-418D-AE19-62706E023703}">
                                <ahyp:hlinkClr val="tx"/>
                              </a:ext>
                            </a:extLst>
                          </a:hlinkClick>
                        </a:rPr>
                        <a:t> resources</a:t>
                      </a:r>
                      <a:endParaRPr b="1" sz="1000" u="sng">
                        <a:solidFill>
                          <a:schemeClr val="dk1"/>
                        </a:solidFill>
                        <a:latin typeface="Cabin"/>
                        <a:ea typeface="Cabin"/>
                        <a:cs typeface="Cabin"/>
                        <a:sym typeface="Cabin"/>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marR="0" rtl="0" algn="l">
                        <a:lnSpc>
                          <a:spcPct val="100000"/>
                        </a:lnSpc>
                        <a:spcBef>
                          <a:spcPts val="0"/>
                        </a:spcBef>
                        <a:spcAft>
                          <a:spcPts val="1600"/>
                        </a:spcAft>
                        <a:buNone/>
                      </a:pPr>
                      <a:r>
                        <a:rPr lang="en" sz="1000">
                          <a:solidFill>
                            <a:schemeClr val="dk1"/>
                          </a:solidFill>
                          <a:latin typeface="Cabin"/>
                          <a:ea typeface="Cabin"/>
                          <a:cs typeface="Cabin"/>
                          <a:sym typeface="Cabin"/>
                        </a:rPr>
                        <a:t>An assortment of graphic resources that are suitable for use in this presentation</a:t>
                      </a:r>
                      <a:endParaRPr sz="1000">
                        <a:solidFill>
                          <a:schemeClr val="dk1"/>
                        </a:solidFill>
                        <a:latin typeface="Cabin"/>
                        <a:ea typeface="Cabin"/>
                        <a:cs typeface="Cabin"/>
                        <a:sym typeface="Cabin"/>
                      </a:endParaRPr>
                    </a:p>
                  </a:txBody>
                  <a:tcPr marT="0" marB="0" marR="91425" marL="91425" anchor="ctr">
                    <a:lnL cap="flat" cmpd="sng" w="19050">
                      <a:solidFill>
                        <a:schemeClr val="lt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361525">
                <a:tc>
                  <a:txBody>
                    <a:bodyPr/>
                    <a:lstStyle/>
                    <a:p>
                      <a:pPr indent="0" lvl="0" marL="0" rtl="0" algn="l">
                        <a:spcBef>
                          <a:spcPts val="0"/>
                        </a:spcBef>
                        <a:spcAft>
                          <a:spcPts val="0"/>
                        </a:spcAft>
                        <a:buNone/>
                      </a:pPr>
                      <a:r>
                        <a:rPr b="1" lang="en" sz="1000" u="sng">
                          <a:solidFill>
                            <a:schemeClr val="dk1"/>
                          </a:solidFill>
                          <a:latin typeface="Cabin"/>
                          <a:ea typeface="Cabin"/>
                          <a:cs typeface="Cabin"/>
                          <a:sym typeface="Cabin"/>
                          <a:hlinkClick action="ppaction://hlinksldjump" r:id="rId7">
                            <a:extLst>
                              <a:ext uri="{A12FA001-AC4F-418D-AE19-62706E023703}">
                                <ahyp:hlinkClr val="tx"/>
                              </a:ext>
                            </a:extLst>
                          </a:hlinkClick>
                        </a:rPr>
                        <a:t>Thanks slide</a:t>
                      </a:r>
                      <a:endParaRPr b="1" sz="1000" u="sng">
                        <a:solidFill>
                          <a:schemeClr val="dk1"/>
                        </a:solidFill>
                        <a:latin typeface="Cabin"/>
                        <a:ea typeface="Cabin"/>
                        <a:cs typeface="Cabin"/>
                        <a:sym typeface="Cabin"/>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You must keep it so that proper credits for our design are given</a:t>
                      </a:r>
                      <a:endParaRPr sz="1000">
                        <a:solidFill>
                          <a:schemeClr val="dk1"/>
                        </a:solidFill>
                        <a:latin typeface="Cabin"/>
                        <a:ea typeface="Cabin"/>
                        <a:cs typeface="Cabin"/>
                        <a:sym typeface="Cabin"/>
                      </a:endParaRPr>
                    </a:p>
                  </a:txBody>
                  <a:tcPr marT="0" marB="0" marR="91425" marL="91425" anchor="ctr">
                    <a:lnL cap="flat" cmpd="sng" w="19050">
                      <a:solidFill>
                        <a:schemeClr val="lt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361525">
                <a:tc>
                  <a:txBody>
                    <a:bodyPr/>
                    <a:lstStyle/>
                    <a:p>
                      <a:pPr indent="0" lvl="0" marL="0" rtl="0" algn="l">
                        <a:spcBef>
                          <a:spcPts val="0"/>
                        </a:spcBef>
                        <a:spcAft>
                          <a:spcPts val="0"/>
                        </a:spcAft>
                        <a:buNone/>
                      </a:pPr>
                      <a:r>
                        <a:rPr b="1" lang="en" sz="1000" u="sng">
                          <a:solidFill>
                            <a:schemeClr val="dk1"/>
                          </a:solidFill>
                          <a:latin typeface="Cabin"/>
                          <a:ea typeface="Cabin"/>
                          <a:cs typeface="Cabin"/>
                          <a:sym typeface="Cabin"/>
                          <a:hlinkClick action="ppaction://hlinksldjump" r:id="rId8">
                            <a:extLst>
                              <a:ext uri="{A12FA001-AC4F-418D-AE19-62706E023703}">
                                <ahyp:hlinkClr val="tx"/>
                              </a:ext>
                            </a:extLst>
                          </a:hlinkClick>
                        </a:rPr>
                        <a:t>Colors</a:t>
                      </a:r>
                      <a:endParaRPr b="1" sz="1000" u="sng">
                        <a:solidFill>
                          <a:schemeClr val="dk1"/>
                        </a:solidFill>
                        <a:latin typeface="Cabin"/>
                        <a:ea typeface="Cabin"/>
                        <a:cs typeface="Cabin"/>
                        <a:sym typeface="Cabin"/>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All the colors used in this presentation</a:t>
                      </a:r>
                      <a:endParaRPr sz="1000">
                        <a:solidFill>
                          <a:schemeClr val="dk1"/>
                        </a:solidFill>
                        <a:latin typeface="Cabin"/>
                        <a:ea typeface="Cabin"/>
                        <a:cs typeface="Cabin"/>
                        <a:sym typeface="Cabin"/>
                      </a:endParaRPr>
                    </a:p>
                  </a:txBody>
                  <a:tcPr marT="0" marB="0" marR="91425" marL="91425" anchor="ctr">
                    <a:lnL cap="flat" cmpd="sng" w="19050">
                      <a:solidFill>
                        <a:schemeClr val="lt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361525">
                <a:tc>
                  <a:txBody>
                    <a:bodyPr/>
                    <a:lstStyle/>
                    <a:p>
                      <a:pPr indent="0" lvl="0" marL="0" rtl="0" algn="l">
                        <a:spcBef>
                          <a:spcPts val="0"/>
                        </a:spcBef>
                        <a:spcAft>
                          <a:spcPts val="0"/>
                        </a:spcAft>
                        <a:buNone/>
                      </a:pPr>
                      <a:r>
                        <a:rPr b="1" lang="en" sz="1000" u="sng">
                          <a:solidFill>
                            <a:schemeClr val="dk1"/>
                          </a:solidFill>
                          <a:latin typeface="Cabin"/>
                          <a:ea typeface="Cabin"/>
                          <a:cs typeface="Cabin"/>
                          <a:sym typeface="Cabin"/>
                          <a:hlinkClick action="ppaction://hlinksldjump" r:id="rId9">
                            <a:extLst>
                              <a:ext uri="{A12FA001-AC4F-418D-AE19-62706E023703}">
                                <ahyp:hlinkClr val="tx"/>
                              </a:ext>
                            </a:extLst>
                          </a:hlinkClick>
                        </a:rPr>
                        <a:t>Icons</a:t>
                      </a:r>
                      <a:r>
                        <a:rPr lang="en" sz="1000">
                          <a:solidFill>
                            <a:schemeClr val="dk1"/>
                          </a:solidFill>
                          <a:latin typeface="Cabin"/>
                          <a:ea typeface="Cabin"/>
                          <a:cs typeface="Cabin"/>
                          <a:sym typeface="Cabin"/>
                        </a:rPr>
                        <a:t> and </a:t>
                      </a:r>
                      <a:r>
                        <a:rPr b="1" lang="en" sz="1000" u="sng">
                          <a:solidFill>
                            <a:schemeClr val="dk1"/>
                          </a:solidFill>
                          <a:latin typeface="Cabin"/>
                          <a:ea typeface="Cabin"/>
                          <a:cs typeface="Cabin"/>
                          <a:sym typeface="Cabin"/>
                          <a:hlinkClick action="ppaction://hlinksldjump" r:id="rId10">
                            <a:extLst>
                              <a:ext uri="{A12FA001-AC4F-418D-AE19-62706E023703}">
                                <ahyp:hlinkClr val="tx"/>
                              </a:ext>
                            </a:extLst>
                          </a:hlinkClick>
                        </a:rPr>
                        <a:t>infographic resources</a:t>
                      </a:r>
                      <a:endParaRPr b="1" sz="1000" u="sng">
                        <a:solidFill>
                          <a:schemeClr val="dk1"/>
                        </a:solidFill>
                        <a:latin typeface="Cabin"/>
                        <a:ea typeface="Cabin"/>
                        <a:cs typeface="Cabin"/>
                        <a:sym typeface="Cabin"/>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000">
                          <a:solidFill>
                            <a:schemeClr val="dk1"/>
                          </a:solidFill>
                          <a:latin typeface="Cabin"/>
                          <a:ea typeface="Cabin"/>
                          <a:cs typeface="Cabin"/>
                          <a:sym typeface="Cabin"/>
                        </a:rPr>
                        <a:t>These can be used in the template, and their size and color can be edited</a:t>
                      </a:r>
                      <a:endParaRPr sz="1000">
                        <a:solidFill>
                          <a:schemeClr val="dk1"/>
                        </a:solidFill>
                        <a:latin typeface="Cabin"/>
                        <a:ea typeface="Cabin"/>
                        <a:cs typeface="Cabin"/>
                        <a:sym typeface="Cabin"/>
                      </a:endParaRPr>
                    </a:p>
                  </a:txBody>
                  <a:tcPr marT="0" marB="0" marR="91425" marL="91425" anchor="ctr">
                    <a:lnL cap="flat" cmpd="sng" w="19050">
                      <a:solidFill>
                        <a:schemeClr val="lt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r>
              <a:tr h="361525">
                <a:tc>
                  <a:txBody>
                    <a:bodyPr/>
                    <a:lstStyle/>
                    <a:p>
                      <a:pPr indent="0" lvl="0" marL="0" rtl="0" algn="l">
                        <a:spcBef>
                          <a:spcPts val="0"/>
                        </a:spcBef>
                        <a:spcAft>
                          <a:spcPts val="0"/>
                        </a:spcAft>
                        <a:buNone/>
                      </a:pPr>
                      <a:r>
                        <a:rPr lang="en" sz="1000">
                          <a:solidFill>
                            <a:schemeClr val="dk1"/>
                          </a:solidFill>
                          <a:latin typeface="Cabin"/>
                          <a:ea typeface="Cabin"/>
                          <a:cs typeface="Cabin"/>
                          <a:sym typeface="Cabin"/>
                        </a:rPr>
                        <a:t>Editable presentation theme </a:t>
                      </a:r>
                      <a:endParaRPr sz="1000">
                        <a:solidFill>
                          <a:schemeClr val="dk1"/>
                        </a:solidFill>
                        <a:latin typeface="Cabin"/>
                        <a:ea typeface="Cabin"/>
                        <a:cs typeface="Cabin"/>
                        <a:sym typeface="Cabin"/>
                      </a:endParaRPr>
                    </a:p>
                  </a:txBody>
                  <a:tcPr marT="0" marB="0" marR="91425" marL="91425" anchor="ctr">
                    <a:lnL cap="flat" cmpd="sng" w="9525">
                      <a:solidFill>
                        <a:schemeClr val="dk2">
                          <a:alpha val="0"/>
                        </a:schemeClr>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chemeClr val="dk2">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1600"/>
                        </a:spcAft>
                        <a:buNone/>
                      </a:pPr>
                      <a:r>
                        <a:rPr lang="en" sz="1000">
                          <a:solidFill>
                            <a:schemeClr val="dk1"/>
                          </a:solidFill>
                          <a:latin typeface="Cabin"/>
                          <a:ea typeface="Cabin"/>
                          <a:cs typeface="Cabin"/>
                          <a:sym typeface="Cabin"/>
                        </a:rPr>
                        <a:t>You can edit the master slides easily. For more info, click </a:t>
                      </a:r>
                      <a:r>
                        <a:rPr b="1" lang="en" sz="1100" u="sng">
                          <a:solidFill>
                            <a:schemeClr val="dk1"/>
                          </a:solidFill>
                          <a:latin typeface="Cabin"/>
                          <a:ea typeface="Cabin"/>
                          <a:cs typeface="Cabin"/>
                          <a:sym typeface="Cabin"/>
                          <a:hlinkClick r:id="rId11">
                            <a:extLst>
                              <a:ext uri="{A12FA001-AC4F-418D-AE19-62706E023703}">
                                <ahyp:hlinkClr val="tx"/>
                              </a:ext>
                            </a:extLst>
                          </a:hlinkClick>
                        </a:rPr>
                        <a:t>here</a:t>
                      </a:r>
                      <a:endParaRPr b="1" sz="1000">
                        <a:solidFill>
                          <a:schemeClr val="dk1"/>
                        </a:solidFill>
                        <a:latin typeface="Cabin"/>
                        <a:ea typeface="Cabin"/>
                        <a:cs typeface="Cabin"/>
                        <a:sym typeface="Cabin"/>
                      </a:endParaRPr>
                    </a:p>
                  </a:txBody>
                  <a:tcPr marT="0" marB="0" marR="91425" marL="91425" anchor="ctr">
                    <a:lnL cap="flat" cmpd="sng" w="19050">
                      <a:solidFill>
                        <a:schemeClr val="lt1"/>
                      </a:solidFill>
                      <a:prstDash val="solid"/>
                      <a:round/>
                      <a:headEnd len="sm" w="sm" type="none"/>
                      <a:tailEnd len="sm" w="sm" type="none"/>
                    </a:lnL>
                    <a:lnR cap="flat" cmpd="sng" w="9525">
                      <a:solidFill>
                        <a:schemeClr val="dk2">
                          <a:alpha val="0"/>
                        </a:schemeClr>
                      </a:solidFill>
                      <a:prstDash val="solid"/>
                      <a:round/>
                      <a:headEnd len="sm" w="sm" type="none"/>
                      <a:tailEnd len="sm" w="sm" type="none"/>
                    </a:lnR>
                    <a:lnT cap="flat" cmpd="sng" w="19050">
                      <a:solidFill>
                        <a:schemeClr val="lt1"/>
                      </a:solidFill>
                      <a:prstDash val="solid"/>
                      <a:round/>
                      <a:headEnd len="sm" w="sm" type="none"/>
                      <a:tailEnd len="sm" w="sm" type="none"/>
                    </a:lnT>
                    <a:lnB cap="flat" cmpd="sng" w="9525">
                      <a:solidFill>
                        <a:schemeClr val="dk2">
                          <a:alpha val="0"/>
                        </a:schemeClr>
                      </a:solidFill>
                      <a:prstDash val="solid"/>
                      <a:round/>
                      <a:headEnd len="sm" w="sm" type="none"/>
                      <a:tailEnd len="sm" w="sm" type="none"/>
                    </a:lnB>
                    <a:solidFill>
                      <a:schemeClr val="accent1"/>
                    </a:solidFill>
                  </a:tcPr>
                </a:tc>
              </a:tr>
            </a:tbl>
          </a:graphicData>
        </a:graphic>
      </p:graphicFrame>
      <p:sp>
        <p:nvSpPr>
          <p:cNvPr id="244" name="Google Shape;244;p32"/>
          <p:cNvSpPr txBox="1"/>
          <p:nvPr/>
        </p:nvSpPr>
        <p:spPr>
          <a:xfrm>
            <a:off x="720000" y="1368525"/>
            <a:ext cx="7704000" cy="3699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dk1"/>
                </a:solidFill>
                <a:latin typeface="Cabin"/>
                <a:ea typeface="Cabin"/>
                <a:cs typeface="Cabin"/>
                <a:sym typeface="Cabin"/>
              </a:rPr>
              <a:t>You can delete this slide when you’re done editing the presentation</a:t>
            </a:r>
            <a:endParaRPr sz="1200">
              <a:solidFill>
                <a:schemeClr val="dk1"/>
              </a:solidFill>
              <a:latin typeface="Cabin"/>
              <a:ea typeface="Cabin"/>
              <a:cs typeface="Cabin"/>
              <a:sym typeface="Cabin"/>
            </a:endParaRPr>
          </a:p>
        </p:txBody>
      </p:sp>
      <p:sp>
        <p:nvSpPr>
          <p:cNvPr id="245" name="Google Shape;245;p32"/>
          <p:cNvSpPr txBox="1"/>
          <p:nvPr/>
        </p:nvSpPr>
        <p:spPr>
          <a:xfrm>
            <a:off x="2428363" y="4192800"/>
            <a:ext cx="1362600" cy="40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Cabin"/>
                <a:ea typeface="Cabin"/>
                <a:cs typeface="Cabin"/>
                <a:sym typeface="Cabin"/>
              </a:rPr>
              <a:t>For more info:</a:t>
            </a:r>
            <a:br>
              <a:rPr lang="en" sz="800">
                <a:solidFill>
                  <a:schemeClr val="dk1"/>
                </a:solidFill>
                <a:latin typeface="Cabin"/>
                <a:ea typeface="Cabin"/>
                <a:cs typeface="Cabin"/>
                <a:sym typeface="Cabin"/>
              </a:rPr>
            </a:br>
            <a:r>
              <a:rPr b="1" lang="en" sz="1000" u="sng">
                <a:solidFill>
                  <a:schemeClr val="dk1"/>
                </a:solidFill>
                <a:latin typeface="Cabin"/>
                <a:ea typeface="Cabin"/>
                <a:cs typeface="Cabin"/>
                <a:sym typeface="Cabin"/>
                <a:hlinkClick r:id="rId12">
                  <a:extLst>
                    <a:ext uri="{A12FA001-AC4F-418D-AE19-62706E023703}">
                      <ahyp:hlinkClr val="tx"/>
                    </a:ext>
                  </a:extLst>
                </a:hlinkClick>
              </a:rPr>
              <a:t>Slidesgo</a:t>
            </a:r>
            <a:r>
              <a:rPr b="1" lang="en" sz="1000">
                <a:solidFill>
                  <a:schemeClr val="dk1"/>
                </a:solidFill>
                <a:latin typeface="Cabin"/>
                <a:ea typeface="Cabin"/>
                <a:cs typeface="Cabin"/>
                <a:sym typeface="Cabin"/>
              </a:rPr>
              <a:t> </a:t>
            </a:r>
            <a:r>
              <a:rPr b="1" lang="en" sz="1000">
                <a:solidFill>
                  <a:schemeClr val="dk1"/>
                </a:solidFill>
                <a:latin typeface="Cabin"/>
                <a:ea typeface="Cabin"/>
                <a:cs typeface="Cabin"/>
                <a:sym typeface="Cabin"/>
              </a:rPr>
              <a:t>| </a:t>
            </a:r>
            <a:r>
              <a:rPr b="1" lang="en" sz="1000" u="sng">
                <a:solidFill>
                  <a:schemeClr val="dk1"/>
                </a:solidFill>
                <a:latin typeface="Cabin"/>
                <a:ea typeface="Cabin"/>
                <a:cs typeface="Cabin"/>
                <a:sym typeface="Cabin"/>
                <a:hlinkClick r:id="rId13">
                  <a:extLst>
                    <a:ext uri="{A12FA001-AC4F-418D-AE19-62706E023703}">
                      <ahyp:hlinkClr val="tx"/>
                    </a:ext>
                  </a:extLst>
                </a:hlinkClick>
              </a:rPr>
              <a:t>Blog</a:t>
            </a:r>
            <a:r>
              <a:rPr b="1" lang="en" sz="1000">
                <a:solidFill>
                  <a:schemeClr val="dk1"/>
                </a:solidFill>
                <a:latin typeface="Cabin"/>
                <a:ea typeface="Cabin"/>
                <a:cs typeface="Cabin"/>
                <a:sym typeface="Cabin"/>
              </a:rPr>
              <a:t> | </a:t>
            </a:r>
            <a:r>
              <a:rPr b="1" lang="en" sz="1000" u="sng">
                <a:solidFill>
                  <a:schemeClr val="dk1"/>
                </a:solidFill>
                <a:latin typeface="Cabin"/>
                <a:ea typeface="Cabin"/>
                <a:cs typeface="Cabin"/>
                <a:sym typeface="Cabin"/>
                <a:hlinkClick r:id="rId14">
                  <a:extLst>
                    <a:ext uri="{A12FA001-AC4F-418D-AE19-62706E023703}">
                      <ahyp:hlinkClr val="tx"/>
                    </a:ext>
                  </a:extLst>
                </a:hlinkClick>
              </a:rPr>
              <a:t>FAQ</a:t>
            </a:r>
            <a:r>
              <a:rPr b="1" lang="en" sz="1000" u="sng">
                <a:solidFill>
                  <a:schemeClr val="dk1"/>
                </a:solidFill>
                <a:latin typeface="Cabin"/>
                <a:ea typeface="Cabin"/>
                <a:cs typeface="Cabin"/>
                <a:sym typeface="Cabin"/>
              </a:rPr>
              <a:t>s</a:t>
            </a:r>
            <a:endParaRPr b="1" sz="1000" u="sng">
              <a:solidFill>
                <a:schemeClr val="dk1"/>
              </a:solidFill>
              <a:latin typeface="Cabin"/>
              <a:ea typeface="Cabin"/>
              <a:cs typeface="Cabin"/>
              <a:sym typeface="Cabin"/>
            </a:endParaRPr>
          </a:p>
        </p:txBody>
      </p:sp>
      <p:sp>
        <p:nvSpPr>
          <p:cNvPr id="246" name="Google Shape;246;p32"/>
          <p:cNvSpPr txBox="1"/>
          <p:nvPr/>
        </p:nvSpPr>
        <p:spPr>
          <a:xfrm>
            <a:off x="4162938" y="4192800"/>
            <a:ext cx="2552700" cy="40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Cabin"/>
                <a:ea typeface="Cabin"/>
                <a:cs typeface="Cabin"/>
                <a:sym typeface="Cabin"/>
              </a:rPr>
              <a:t>You can visit our sister </a:t>
            </a:r>
            <a:r>
              <a:rPr lang="en" sz="800">
                <a:solidFill>
                  <a:schemeClr val="dk1"/>
                </a:solidFill>
                <a:latin typeface="Cabin"/>
                <a:ea typeface="Cabin"/>
                <a:cs typeface="Cabin"/>
                <a:sym typeface="Cabin"/>
              </a:rPr>
              <a:t>projects</a:t>
            </a:r>
            <a:r>
              <a:rPr lang="en" sz="800">
                <a:solidFill>
                  <a:schemeClr val="dk1"/>
                </a:solidFill>
                <a:latin typeface="Cabin"/>
                <a:ea typeface="Cabin"/>
                <a:cs typeface="Cabin"/>
                <a:sym typeface="Cabin"/>
              </a:rPr>
              <a:t>:</a:t>
            </a:r>
            <a:br>
              <a:rPr lang="en" sz="800">
                <a:solidFill>
                  <a:schemeClr val="dk1"/>
                </a:solidFill>
                <a:latin typeface="Cabin"/>
                <a:ea typeface="Cabin"/>
                <a:cs typeface="Cabin"/>
                <a:sym typeface="Cabin"/>
              </a:rPr>
            </a:br>
            <a:r>
              <a:rPr lang="en" sz="1000" u="sng">
                <a:solidFill>
                  <a:schemeClr val="dk1"/>
                </a:solidFill>
                <a:latin typeface="Cabin"/>
                <a:ea typeface="Cabin"/>
                <a:cs typeface="Cabin"/>
                <a:sym typeface="Cabin"/>
                <a:hlinkClick r:id="rId15">
                  <a:extLst>
                    <a:ext uri="{A12FA001-AC4F-418D-AE19-62706E023703}">
                      <ahyp:hlinkClr val="tx"/>
                    </a:ext>
                  </a:extLst>
                </a:hlinkClick>
              </a:rPr>
              <a:t>F</a:t>
            </a:r>
            <a:r>
              <a:rPr b="1" lang="en" sz="1000" u="sng">
                <a:solidFill>
                  <a:schemeClr val="dk1"/>
                </a:solidFill>
                <a:latin typeface="Cabin"/>
                <a:ea typeface="Cabin"/>
                <a:cs typeface="Cabin"/>
                <a:sym typeface="Cabin"/>
                <a:hlinkClick r:id="rId16">
                  <a:extLst>
                    <a:ext uri="{A12FA001-AC4F-418D-AE19-62706E023703}">
                      <ahyp:hlinkClr val="tx"/>
                    </a:ext>
                  </a:extLst>
                </a:hlinkClick>
              </a:rPr>
              <a:t>reepik</a:t>
            </a:r>
            <a:r>
              <a:rPr b="1" lang="en" sz="1000">
                <a:solidFill>
                  <a:schemeClr val="dk1"/>
                </a:solidFill>
                <a:latin typeface="Cabin"/>
                <a:ea typeface="Cabin"/>
                <a:cs typeface="Cabin"/>
                <a:sym typeface="Cabin"/>
              </a:rPr>
              <a:t> | </a:t>
            </a:r>
            <a:r>
              <a:rPr b="1" lang="en" sz="1000" u="sng">
                <a:solidFill>
                  <a:schemeClr val="dk1"/>
                </a:solidFill>
                <a:latin typeface="Cabin"/>
                <a:ea typeface="Cabin"/>
                <a:cs typeface="Cabin"/>
                <a:sym typeface="Cabin"/>
                <a:hlinkClick r:id="rId17">
                  <a:extLst>
                    <a:ext uri="{A12FA001-AC4F-418D-AE19-62706E023703}">
                      <ahyp:hlinkClr val="tx"/>
                    </a:ext>
                  </a:extLst>
                </a:hlinkClick>
              </a:rPr>
              <a:t>Flaticon</a:t>
            </a:r>
            <a:r>
              <a:rPr b="1" lang="en" sz="1000">
                <a:solidFill>
                  <a:schemeClr val="dk1"/>
                </a:solidFill>
                <a:latin typeface="Cabin"/>
                <a:ea typeface="Cabin"/>
                <a:cs typeface="Cabin"/>
                <a:sym typeface="Cabin"/>
              </a:rPr>
              <a:t> | </a:t>
            </a:r>
            <a:r>
              <a:rPr b="1" lang="en" sz="1000" u="sng">
                <a:solidFill>
                  <a:schemeClr val="dk1"/>
                </a:solidFill>
                <a:latin typeface="Cabin"/>
                <a:ea typeface="Cabin"/>
                <a:cs typeface="Cabin"/>
                <a:sym typeface="Cabin"/>
                <a:hlinkClick r:id="rId18">
                  <a:extLst>
                    <a:ext uri="{A12FA001-AC4F-418D-AE19-62706E023703}">
                      <ahyp:hlinkClr val="tx"/>
                    </a:ext>
                  </a:extLst>
                </a:hlinkClick>
              </a:rPr>
              <a:t>Storyset</a:t>
            </a:r>
            <a:r>
              <a:rPr b="1" lang="en" sz="1000">
                <a:solidFill>
                  <a:schemeClr val="dk1"/>
                </a:solidFill>
                <a:latin typeface="Cabin"/>
                <a:ea typeface="Cabin"/>
                <a:cs typeface="Cabin"/>
                <a:sym typeface="Cabin"/>
              </a:rPr>
              <a:t> | </a:t>
            </a:r>
            <a:r>
              <a:rPr b="1" lang="en" sz="1000" u="sng">
                <a:solidFill>
                  <a:schemeClr val="dk1"/>
                </a:solidFill>
                <a:latin typeface="Cabin"/>
                <a:ea typeface="Cabin"/>
                <a:cs typeface="Cabin"/>
                <a:sym typeface="Cabin"/>
                <a:hlinkClick r:id="rId19">
                  <a:extLst>
                    <a:ext uri="{A12FA001-AC4F-418D-AE19-62706E023703}">
                      <ahyp:hlinkClr val="tx"/>
                    </a:ext>
                  </a:extLst>
                </a:hlinkClick>
              </a:rPr>
              <a:t>Wepik</a:t>
            </a:r>
            <a:r>
              <a:rPr b="1" lang="en" sz="1000">
                <a:solidFill>
                  <a:schemeClr val="dk1"/>
                </a:solidFill>
                <a:latin typeface="Cabin"/>
                <a:ea typeface="Cabin"/>
                <a:cs typeface="Cabin"/>
                <a:sym typeface="Cabin"/>
              </a:rPr>
              <a:t> </a:t>
            </a:r>
            <a:r>
              <a:rPr b="1" lang="en" sz="1000">
                <a:solidFill>
                  <a:schemeClr val="dk1"/>
                </a:solidFill>
                <a:latin typeface="Cabin"/>
                <a:ea typeface="Cabin"/>
                <a:cs typeface="Cabin"/>
                <a:sym typeface="Cabin"/>
              </a:rPr>
              <a:t>| </a:t>
            </a:r>
            <a:r>
              <a:rPr b="1" lang="en" sz="1000" u="sng">
                <a:solidFill>
                  <a:schemeClr val="dk1"/>
                </a:solidFill>
                <a:latin typeface="Cabin"/>
                <a:ea typeface="Cabin"/>
                <a:cs typeface="Cabin"/>
                <a:sym typeface="Cabin"/>
                <a:hlinkClick r:id="rId20">
                  <a:extLst>
                    <a:ext uri="{A12FA001-AC4F-418D-AE19-62706E023703}">
                      <ahyp:hlinkClr val="tx"/>
                    </a:ext>
                  </a:extLst>
                </a:hlinkClick>
              </a:rPr>
              <a:t>Videvo</a:t>
            </a:r>
            <a:endParaRPr b="1" sz="1000">
              <a:solidFill>
                <a:schemeClr val="dk1"/>
              </a:solidFill>
              <a:latin typeface="Cabin"/>
              <a:ea typeface="Cabin"/>
              <a:cs typeface="Cabin"/>
              <a:sym typeface="Cabi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50"/>
          <p:cNvSpPr txBox="1"/>
          <p:nvPr>
            <p:ph idx="1" type="subTitle"/>
          </p:nvPr>
        </p:nvSpPr>
        <p:spPr>
          <a:xfrm>
            <a:off x="2192850" y="1971475"/>
            <a:ext cx="4758300" cy="75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Aclonica"/>
                <a:ea typeface="Aclonica"/>
                <a:cs typeface="Aclonica"/>
                <a:sym typeface="Aclonica"/>
              </a:rPr>
              <a:t>Does anyone have any questions?</a:t>
            </a:r>
            <a:endParaRPr sz="1800">
              <a:latin typeface="Aclonica"/>
              <a:ea typeface="Aclonica"/>
              <a:cs typeface="Aclonica"/>
              <a:sym typeface="Aclonica"/>
            </a:endParaRPr>
          </a:p>
          <a:p>
            <a:pPr indent="0" lvl="0" marL="0" rtl="0" algn="ctr">
              <a:spcBef>
                <a:spcPts val="1000"/>
              </a:spcBef>
              <a:spcAft>
                <a:spcPts val="0"/>
              </a:spcAft>
              <a:buNone/>
            </a:pPr>
            <a:r>
              <a:rPr lang="en"/>
              <a:t>addyouremail@freepik.com  | +91  620 421 838  | yourwebsite.com</a:t>
            </a:r>
            <a:endParaRPr/>
          </a:p>
        </p:txBody>
      </p:sp>
      <p:sp>
        <p:nvSpPr>
          <p:cNvPr id="490" name="Google Shape;490;p50"/>
          <p:cNvSpPr txBox="1"/>
          <p:nvPr>
            <p:ph type="ctrTitle"/>
          </p:nvPr>
        </p:nvSpPr>
        <p:spPr>
          <a:xfrm>
            <a:off x="2192850" y="915175"/>
            <a:ext cx="4758300" cy="1056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491" name="Google Shape;491;p50"/>
          <p:cNvSpPr txBox="1"/>
          <p:nvPr/>
        </p:nvSpPr>
        <p:spPr>
          <a:xfrm>
            <a:off x="2382300" y="4107575"/>
            <a:ext cx="4379400" cy="4347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Cabin"/>
                <a:ea typeface="Cabin"/>
                <a:cs typeface="Cabin"/>
                <a:sym typeface="Cabin"/>
              </a:rPr>
              <a:t>Please keep this slide for attribution</a:t>
            </a:r>
            <a:endParaRPr sz="1000">
              <a:solidFill>
                <a:schemeClr val="dk1"/>
              </a:solidFill>
              <a:latin typeface="Cabin"/>
              <a:ea typeface="Cabin"/>
              <a:cs typeface="Cabin"/>
              <a:sym typeface="Cabin"/>
            </a:endParaRPr>
          </a:p>
        </p:txBody>
      </p:sp>
      <p:grpSp>
        <p:nvGrpSpPr>
          <p:cNvPr id="492" name="Google Shape;492;p50"/>
          <p:cNvGrpSpPr/>
          <p:nvPr/>
        </p:nvGrpSpPr>
        <p:grpSpPr>
          <a:xfrm>
            <a:off x="3266727" y="2958350"/>
            <a:ext cx="485885" cy="485859"/>
            <a:chOff x="266768" y="1721375"/>
            <a:chExt cx="397907" cy="397887"/>
          </a:xfrm>
        </p:grpSpPr>
        <p:sp>
          <p:nvSpPr>
            <p:cNvPr id="493" name="Google Shape;493;p5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50"/>
          <p:cNvGrpSpPr/>
          <p:nvPr/>
        </p:nvGrpSpPr>
        <p:grpSpPr>
          <a:xfrm>
            <a:off x="4682171" y="2958350"/>
            <a:ext cx="485859" cy="485859"/>
            <a:chOff x="1379798" y="1723250"/>
            <a:chExt cx="397887" cy="397887"/>
          </a:xfrm>
        </p:grpSpPr>
        <p:sp>
          <p:nvSpPr>
            <p:cNvPr id="496" name="Google Shape;496;p5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50"/>
          <p:cNvGrpSpPr/>
          <p:nvPr/>
        </p:nvGrpSpPr>
        <p:grpSpPr>
          <a:xfrm>
            <a:off x="3974474" y="2958350"/>
            <a:ext cx="485834" cy="485859"/>
            <a:chOff x="864491" y="1723250"/>
            <a:chExt cx="397866" cy="397887"/>
          </a:xfrm>
        </p:grpSpPr>
        <p:sp>
          <p:nvSpPr>
            <p:cNvPr id="501" name="Google Shape;501;p5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 name="Google Shape;504;p50"/>
          <p:cNvGrpSpPr/>
          <p:nvPr/>
        </p:nvGrpSpPr>
        <p:grpSpPr>
          <a:xfrm>
            <a:off x="5389893" y="2957585"/>
            <a:ext cx="487385" cy="487385"/>
            <a:chOff x="1190625" y="238125"/>
            <a:chExt cx="5235075" cy="5235075"/>
          </a:xfrm>
        </p:grpSpPr>
        <p:sp>
          <p:nvSpPr>
            <p:cNvPr id="505" name="Google Shape;505;p50"/>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50"/>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Icon pack</a:t>
            </a:r>
            <a:endParaRPr/>
          </a:p>
        </p:txBody>
      </p:sp>
      <p:sp>
        <p:nvSpPr>
          <p:cNvPr id="512" name="Google Shape;512;p51"/>
          <p:cNvSpPr/>
          <p:nvPr/>
        </p:nvSpPr>
        <p:spPr>
          <a:xfrm>
            <a:off x="720000" y="3924049"/>
            <a:ext cx="390823" cy="376021"/>
          </a:xfrm>
          <a:custGeom>
            <a:rect b="b" l="l" r="r" t="t"/>
            <a:pathLst>
              <a:path extrusionOk="0" h="13972" w="14522">
                <a:moveTo>
                  <a:pt x="7536" y="3450"/>
                </a:moveTo>
                <a:cubicBezTo>
                  <a:pt x="9486" y="3450"/>
                  <a:pt x="11072" y="5036"/>
                  <a:pt x="11072" y="6986"/>
                </a:cubicBezTo>
                <a:cubicBezTo>
                  <a:pt x="11072" y="8936"/>
                  <a:pt x="9486" y="10522"/>
                  <a:pt x="7535" y="10522"/>
                </a:cubicBezTo>
                <a:lnTo>
                  <a:pt x="7535" y="10522"/>
                </a:lnTo>
                <a:cubicBezTo>
                  <a:pt x="5585" y="10522"/>
                  <a:pt x="4000" y="8936"/>
                  <a:pt x="4000" y="6986"/>
                </a:cubicBezTo>
                <a:cubicBezTo>
                  <a:pt x="4000" y="5036"/>
                  <a:pt x="5586" y="3450"/>
                  <a:pt x="7536" y="3450"/>
                </a:cubicBezTo>
                <a:close/>
                <a:moveTo>
                  <a:pt x="7538" y="1"/>
                </a:moveTo>
                <a:cubicBezTo>
                  <a:pt x="5720" y="1"/>
                  <a:pt x="3933" y="710"/>
                  <a:pt x="2597" y="2047"/>
                </a:cubicBezTo>
                <a:cubicBezTo>
                  <a:pt x="598" y="4045"/>
                  <a:pt x="0" y="7049"/>
                  <a:pt x="1082" y="9659"/>
                </a:cubicBezTo>
                <a:cubicBezTo>
                  <a:pt x="2163" y="12270"/>
                  <a:pt x="4710" y="13971"/>
                  <a:pt x="7536" y="13971"/>
                </a:cubicBezTo>
                <a:lnTo>
                  <a:pt x="14111" y="13971"/>
                </a:lnTo>
                <a:cubicBezTo>
                  <a:pt x="14338" y="13971"/>
                  <a:pt x="14520" y="13788"/>
                  <a:pt x="14520" y="13563"/>
                </a:cubicBezTo>
                <a:cubicBezTo>
                  <a:pt x="14520" y="13335"/>
                  <a:pt x="14338" y="13154"/>
                  <a:pt x="14111" y="13154"/>
                </a:cubicBezTo>
                <a:lnTo>
                  <a:pt x="7534" y="13154"/>
                </a:lnTo>
                <a:cubicBezTo>
                  <a:pt x="4135" y="13154"/>
                  <a:pt x="1368" y="10386"/>
                  <a:pt x="1368" y="6986"/>
                </a:cubicBezTo>
                <a:cubicBezTo>
                  <a:pt x="1368" y="3587"/>
                  <a:pt x="4135" y="820"/>
                  <a:pt x="7534" y="820"/>
                </a:cubicBezTo>
                <a:cubicBezTo>
                  <a:pt x="10935" y="820"/>
                  <a:pt x="13702" y="3587"/>
                  <a:pt x="13702" y="6986"/>
                </a:cubicBezTo>
                <a:lnTo>
                  <a:pt x="13702" y="9617"/>
                </a:lnTo>
                <a:cubicBezTo>
                  <a:pt x="13695" y="10112"/>
                  <a:pt x="13292" y="10509"/>
                  <a:pt x="12795" y="10509"/>
                </a:cubicBezTo>
                <a:cubicBezTo>
                  <a:pt x="12301" y="10509"/>
                  <a:pt x="11896" y="10112"/>
                  <a:pt x="11890" y="9617"/>
                </a:cubicBezTo>
                <a:lnTo>
                  <a:pt x="11890" y="6986"/>
                </a:lnTo>
                <a:cubicBezTo>
                  <a:pt x="11890" y="4585"/>
                  <a:pt x="9936" y="2630"/>
                  <a:pt x="7534" y="2630"/>
                </a:cubicBezTo>
                <a:cubicBezTo>
                  <a:pt x="5133" y="2630"/>
                  <a:pt x="3179" y="4585"/>
                  <a:pt x="3179" y="6986"/>
                </a:cubicBezTo>
                <a:cubicBezTo>
                  <a:pt x="3179" y="9387"/>
                  <a:pt x="5133" y="11342"/>
                  <a:pt x="7534" y="11342"/>
                </a:cubicBezTo>
                <a:cubicBezTo>
                  <a:pt x="8990" y="11342"/>
                  <a:pt x="10279" y="10624"/>
                  <a:pt x="11071" y="9526"/>
                </a:cubicBezTo>
                <a:lnTo>
                  <a:pt x="11071" y="9616"/>
                </a:lnTo>
                <a:cubicBezTo>
                  <a:pt x="11072" y="10568"/>
                  <a:pt x="11844" y="11339"/>
                  <a:pt x="12795" y="11340"/>
                </a:cubicBezTo>
                <a:lnTo>
                  <a:pt x="12797" y="11342"/>
                </a:lnTo>
                <a:cubicBezTo>
                  <a:pt x="13749" y="11340"/>
                  <a:pt x="14520" y="10569"/>
                  <a:pt x="14521" y="9617"/>
                </a:cubicBezTo>
                <a:lnTo>
                  <a:pt x="14521" y="6986"/>
                </a:lnTo>
                <a:cubicBezTo>
                  <a:pt x="14521" y="4161"/>
                  <a:pt x="12819" y="1613"/>
                  <a:pt x="10209" y="532"/>
                </a:cubicBezTo>
                <a:cubicBezTo>
                  <a:pt x="9345" y="174"/>
                  <a:pt x="8438" y="1"/>
                  <a:pt x="75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 name="Google Shape;513;p51"/>
          <p:cNvGrpSpPr/>
          <p:nvPr/>
        </p:nvGrpSpPr>
        <p:grpSpPr>
          <a:xfrm>
            <a:off x="1546594" y="3924106"/>
            <a:ext cx="381404" cy="376075"/>
            <a:chOff x="992250" y="3796550"/>
            <a:chExt cx="354300" cy="349350"/>
          </a:xfrm>
        </p:grpSpPr>
        <p:sp>
          <p:nvSpPr>
            <p:cNvPr id="514" name="Google Shape;514;p51"/>
            <p:cNvSpPr/>
            <p:nvPr/>
          </p:nvSpPr>
          <p:spPr>
            <a:xfrm>
              <a:off x="1121625" y="3915825"/>
              <a:ext cx="37525" cy="225050"/>
            </a:xfrm>
            <a:custGeom>
              <a:rect b="b" l="l" r="r" t="t"/>
              <a:pathLst>
                <a:path extrusionOk="0" h="9002" w="1501">
                  <a:moveTo>
                    <a:pt x="1501" y="0"/>
                  </a:moveTo>
                  <a:lnTo>
                    <a:pt x="1" y="7921"/>
                  </a:lnTo>
                  <a:lnTo>
                    <a:pt x="1501" y="9001"/>
                  </a:lnTo>
                  <a:lnTo>
                    <a:pt x="150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1"/>
            <p:cNvSpPr/>
            <p:nvPr/>
          </p:nvSpPr>
          <p:spPr>
            <a:xfrm>
              <a:off x="1179575" y="3915825"/>
              <a:ext cx="37550" cy="225050"/>
            </a:xfrm>
            <a:custGeom>
              <a:rect b="b" l="l" r="r" t="t"/>
              <a:pathLst>
                <a:path extrusionOk="0" h="9002" w="1502">
                  <a:moveTo>
                    <a:pt x="1" y="0"/>
                  </a:moveTo>
                  <a:lnTo>
                    <a:pt x="1" y="9001"/>
                  </a:lnTo>
                  <a:lnTo>
                    <a:pt x="1501" y="792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1"/>
            <p:cNvSpPr/>
            <p:nvPr/>
          </p:nvSpPr>
          <p:spPr>
            <a:xfrm>
              <a:off x="992250" y="3796550"/>
              <a:ext cx="354300" cy="349350"/>
            </a:xfrm>
            <a:custGeom>
              <a:rect b="b" l="l" r="r" t="t"/>
              <a:pathLst>
                <a:path extrusionOk="0" h="13974" w="14172">
                  <a:moveTo>
                    <a:pt x="7085" y="1"/>
                  </a:moveTo>
                  <a:cubicBezTo>
                    <a:pt x="6940" y="1"/>
                    <a:pt x="6795" y="76"/>
                    <a:pt x="6720" y="228"/>
                  </a:cubicBezTo>
                  <a:lnTo>
                    <a:pt x="143" y="13379"/>
                  </a:lnTo>
                  <a:cubicBezTo>
                    <a:pt x="0" y="13663"/>
                    <a:pt x="220" y="13972"/>
                    <a:pt x="505" y="13972"/>
                  </a:cubicBezTo>
                  <a:cubicBezTo>
                    <a:pt x="552" y="13972"/>
                    <a:pt x="600" y="13964"/>
                    <a:pt x="648" y="13947"/>
                  </a:cubicBezTo>
                  <a:lnTo>
                    <a:pt x="4358" y="12612"/>
                  </a:lnTo>
                  <a:lnTo>
                    <a:pt x="6136" y="3226"/>
                  </a:lnTo>
                  <a:lnTo>
                    <a:pt x="7085" y="1326"/>
                  </a:lnTo>
                  <a:lnTo>
                    <a:pt x="8035" y="3226"/>
                  </a:lnTo>
                  <a:lnTo>
                    <a:pt x="9814" y="12612"/>
                  </a:lnTo>
                  <a:lnTo>
                    <a:pt x="13525" y="13948"/>
                  </a:lnTo>
                  <a:cubicBezTo>
                    <a:pt x="13573" y="13966"/>
                    <a:pt x="13620" y="13973"/>
                    <a:pt x="13666" y="13973"/>
                  </a:cubicBezTo>
                  <a:cubicBezTo>
                    <a:pt x="13951" y="13973"/>
                    <a:pt x="14171" y="13665"/>
                    <a:pt x="14028" y="13381"/>
                  </a:cubicBezTo>
                  <a:lnTo>
                    <a:pt x="14028" y="13379"/>
                  </a:lnTo>
                  <a:lnTo>
                    <a:pt x="7452" y="228"/>
                  </a:lnTo>
                  <a:cubicBezTo>
                    <a:pt x="7376" y="76"/>
                    <a:pt x="7230" y="1"/>
                    <a:pt x="70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51"/>
          <p:cNvGrpSpPr/>
          <p:nvPr/>
        </p:nvGrpSpPr>
        <p:grpSpPr>
          <a:xfrm>
            <a:off x="2365164" y="3924106"/>
            <a:ext cx="376021" cy="376048"/>
            <a:chOff x="1752650" y="3796550"/>
            <a:chExt cx="349300" cy="349325"/>
          </a:xfrm>
        </p:grpSpPr>
        <p:sp>
          <p:nvSpPr>
            <p:cNvPr id="518" name="Google Shape;518;p51"/>
            <p:cNvSpPr/>
            <p:nvPr/>
          </p:nvSpPr>
          <p:spPr>
            <a:xfrm>
              <a:off x="2015700" y="3796550"/>
              <a:ext cx="86250" cy="65775"/>
            </a:xfrm>
            <a:custGeom>
              <a:rect b="b" l="l" r="r" t="t"/>
              <a:pathLst>
                <a:path extrusionOk="0" h="2631" w="3450">
                  <a:moveTo>
                    <a:pt x="409" y="1"/>
                  </a:moveTo>
                  <a:cubicBezTo>
                    <a:pt x="184" y="1"/>
                    <a:pt x="0" y="184"/>
                    <a:pt x="0" y="410"/>
                  </a:cubicBezTo>
                  <a:lnTo>
                    <a:pt x="0" y="2630"/>
                  </a:lnTo>
                  <a:lnTo>
                    <a:pt x="3449" y="2630"/>
                  </a:lnTo>
                  <a:lnTo>
                    <a:pt x="3449" y="410"/>
                  </a:lnTo>
                  <a:cubicBezTo>
                    <a:pt x="3449" y="184"/>
                    <a:pt x="3266" y="1"/>
                    <a:pt x="30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1"/>
            <p:cNvSpPr/>
            <p:nvPr/>
          </p:nvSpPr>
          <p:spPr>
            <a:xfrm>
              <a:off x="2015700" y="3882775"/>
              <a:ext cx="86250" cy="263100"/>
            </a:xfrm>
            <a:custGeom>
              <a:rect b="b" l="l" r="r" t="t"/>
              <a:pathLst>
                <a:path extrusionOk="0" h="10524" w="3450">
                  <a:moveTo>
                    <a:pt x="0" y="1"/>
                  </a:moveTo>
                  <a:lnTo>
                    <a:pt x="0" y="8798"/>
                  </a:lnTo>
                  <a:cubicBezTo>
                    <a:pt x="0" y="8907"/>
                    <a:pt x="42" y="9010"/>
                    <a:pt x="119" y="9088"/>
                  </a:cubicBezTo>
                  <a:lnTo>
                    <a:pt x="1435" y="10403"/>
                  </a:lnTo>
                  <a:cubicBezTo>
                    <a:pt x="1515" y="10483"/>
                    <a:pt x="1620" y="10523"/>
                    <a:pt x="1725" y="10523"/>
                  </a:cubicBezTo>
                  <a:cubicBezTo>
                    <a:pt x="1829" y="10523"/>
                    <a:pt x="1934" y="10483"/>
                    <a:pt x="2014" y="10403"/>
                  </a:cubicBezTo>
                  <a:lnTo>
                    <a:pt x="3330" y="9088"/>
                  </a:lnTo>
                  <a:cubicBezTo>
                    <a:pt x="3406" y="9010"/>
                    <a:pt x="3449" y="8907"/>
                    <a:pt x="3449" y="8798"/>
                  </a:cubicBezTo>
                  <a:lnTo>
                    <a:pt x="344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1"/>
            <p:cNvSpPr/>
            <p:nvPr/>
          </p:nvSpPr>
          <p:spPr>
            <a:xfrm>
              <a:off x="1752650" y="3796550"/>
              <a:ext cx="242575" cy="349300"/>
            </a:xfrm>
            <a:custGeom>
              <a:rect b="b" l="l" r="r" t="t"/>
              <a:pathLst>
                <a:path extrusionOk="0" h="13972" w="9703">
                  <a:moveTo>
                    <a:pt x="6196" y="2630"/>
                  </a:moveTo>
                  <a:cubicBezTo>
                    <a:pt x="6421" y="2630"/>
                    <a:pt x="6604" y="2814"/>
                    <a:pt x="6604" y="3041"/>
                  </a:cubicBezTo>
                  <a:cubicBezTo>
                    <a:pt x="6604" y="3266"/>
                    <a:pt x="6421" y="3450"/>
                    <a:pt x="6196" y="3450"/>
                  </a:cubicBezTo>
                  <a:lnTo>
                    <a:pt x="3508" y="3450"/>
                  </a:lnTo>
                  <a:cubicBezTo>
                    <a:pt x="3281" y="3450"/>
                    <a:pt x="3097" y="3266"/>
                    <a:pt x="3097" y="3041"/>
                  </a:cubicBezTo>
                  <a:cubicBezTo>
                    <a:pt x="3097" y="2814"/>
                    <a:pt x="3281" y="2630"/>
                    <a:pt x="3508" y="2630"/>
                  </a:cubicBezTo>
                  <a:close/>
                  <a:moveTo>
                    <a:pt x="7073" y="5262"/>
                  </a:moveTo>
                  <a:cubicBezTo>
                    <a:pt x="7299" y="5262"/>
                    <a:pt x="7482" y="5445"/>
                    <a:pt x="7482" y="5670"/>
                  </a:cubicBezTo>
                  <a:cubicBezTo>
                    <a:pt x="7482" y="5896"/>
                    <a:pt x="7299" y="6079"/>
                    <a:pt x="7073" y="6079"/>
                  </a:cubicBezTo>
                  <a:lnTo>
                    <a:pt x="2630" y="6079"/>
                  </a:lnTo>
                  <a:cubicBezTo>
                    <a:pt x="2404" y="6079"/>
                    <a:pt x="2221" y="5896"/>
                    <a:pt x="2221" y="5670"/>
                  </a:cubicBezTo>
                  <a:cubicBezTo>
                    <a:pt x="2221" y="5445"/>
                    <a:pt x="2404" y="5262"/>
                    <a:pt x="2630" y="5262"/>
                  </a:cubicBezTo>
                  <a:close/>
                  <a:moveTo>
                    <a:pt x="7073" y="7893"/>
                  </a:moveTo>
                  <a:cubicBezTo>
                    <a:pt x="7299" y="7893"/>
                    <a:pt x="7482" y="8075"/>
                    <a:pt x="7482" y="8302"/>
                  </a:cubicBezTo>
                  <a:cubicBezTo>
                    <a:pt x="7482" y="8527"/>
                    <a:pt x="7299" y="8711"/>
                    <a:pt x="7073" y="8711"/>
                  </a:cubicBezTo>
                  <a:lnTo>
                    <a:pt x="2630" y="8711"/>
                  </a:lnTo>
                  <a:cubicBezTo>
                    <a:pt x="2404" y="8711"/>
                    <a:pt x="2221" y="8527"/>
                    <a:pt x="2221" y="8302"/>
                  </a:cubicBezTo>
                  <a:cubicBezTo>
                    <a:pt x="2221" y="8075"/>
                    <a:pt x="2404" y="7893"/>
                    <a:pt x="2630" y="7893"/>
                  </a:cubicBezTo>
                  <a:close/>
                  <a:moveTo>
                    <a:pt x="7073" y="10522"/>
                  </a:moveTo>
                  <a:cubicBezTo>
                    <a:pt x="7299" y="10522"/>
                    <a:pt x="7482" y="10706"/>
                    <a:pt x="7482" y="10931"/>
                  </a:cubicBezTo>
                  <a:cubicBezTo>
                    <a:pt x="7482" y="11158"/>
                    <a:pt x="7299" y="11342"/>
                    <a:pt x="7073" y="11342"/>
                  </a:cubicBezTo>
                  <a:lnTo>
                    <a:pt x="2630" y="11342"/>
                  </a:lnTo>
                  <a:cubicBezTo>
                    <a:pt x="2404" y="11342"/>
                    <a:pt x="2221" y="11158"/>
                    <a:pt x="2221" y="10931"/>
                  </a:cubicBezTo>
                  <a:cubicBezTo>
                    <a:pt x="2221" y="10706"/>
                    <a:pt x="2404" y="10522"/>
                    <a:pt x="2630" y="10522"/>
                  </a:cubicBezTo>
                  <a:close/>
                  <a:moveTo>
                    <a:pt x="409" y="1"/>
                  </a:moveTo>
                  <a:cubicBezTo>
                    <a:pt x="182" y="1"/>
                    <a:pt x="0" y="184"/>
                    <a:pt x="0" y="410"/>
                  </a:cubicBezTo>
                  <a:lnTo>
                    <a:pt x="0" y="13563"/>
                  </a:lnTo>
                  <a:cubicBezTo>
                    <a:pt x="0" y="13788"/>
                    <a:pt x="182" y="13971"/>
                    <a:pt x="409" y="13971"/>
                  </a:cubicBezTo>
                  <a:lnTo>
                    <a:pt x="9294" y="13971"/>
                  </a:lnTo>
                  <a:cubicBezTo>
                    <a:pt x="9519" y="13971"/>
                    <a:pt x="9703" y="13788"/>
                    <a:pt x="9703" y="13563"/>
                  </a:cubicBezTo>
                  <a:lnTo>
                    <a:pt x="9703" y="410"/>
                  </a:lnTo>
                  <a:cubicBezTo>
                    <a:pt x="9703" y="184"/>
                    <a:pt x="9519" y="1"/>
                    <a:pt x="9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51"/>
          <p:cNvGrpSpPr/>
          <p:nvPr/>
        </p:nvGrpSpPr>
        <p:grpSpPr>
          <a:xfrm>
            <a:off x="3175527" y="3924429"/>
            <a:ext cx="376021" cy="375699"/>
            <a:chOff x="2505425" y="3796850"/>
            <a:chExt cx="349300" cy="349000"/>
          </a:xfrm>
        </p:grpSpPr>
        <p:sp>
          <p:nvSpPr>
            <p:cNvPr id="522" name="Google Shape;522;p51"/>
            <p:cNvSpPr/>
            <p:nvPr/>
          </p:nvSpPr>
          <p:spPr>
            <a:xfrm>
              <a:off x="2505425" y="3993850"/>
              <a:ext cx="349300" cy="152000"/>
            </a:xfrm>
            <a:custGeom>
              <a:rect b="b" l="l" r="r" t="t"/>
              <a:pathLst>
                <a:path extrusionOk="0" h="6080" w="13972">
                  <a:moveTo>
                    <a:pt x="410" y="1"/>
                  </a:moveTo>
                  <a:cubicBezTo>
                    <a:pt x="184" y="1"/>
                    <a:pt x="1" y="183"/>
                    <a:pt x="1" y="410"/>
                  </a:cubicBezTo>
                  <a:lnTo>
                    <a:pt x="1" y="5671"/>
                  </a:lnTo>
                  <a:cubicBezTo>
                    <a:pt x="1" y="5896"/>
                    <a:pt x="184" y="6079"/>
                    <a:pt x="410" y="6079"/>
                  </a:cubicBezTo>
                  <a:lnTo>
                    <a:pt x="13563" y="6079"/>
                  </a:lnTo>
                  <a:cubicBezTo>
                    <a:pt x="13788" y="6079"/>
                    <a:pt x="13972" y="5896"/>
                    <a:pt x="13972" y="5671"/>
                  </a:cubicBezTo>
                  <a:lnTo>
                    <a:pt x="13972" y="410"/>
                  </a:lnTo>
                  <a:cubicBezTo>
                    <a:pt x="13972" y="184"/>
                    <a:pt x="13788" y="1"/>
                    <a:pt x="13563" y="1"/>
                  </a:cubicBezTo>
                  <a:lnTo>
                    <a:pt x="9618" y="1"/>
                  </a:lnTo>
                  <a:cubicBezTo>
                    <a:pt x="9392" y="1"/>
                    <a:pt x="9209" y="183"/>
                    <a:pt x="9209" y="410"/>
                  </a:cubicBezTo>
                  <a:cubicBezTo>
                    <a:pt x="9219" y="1644"/>
                    <a:pt x="8222" y="2651"/>
                    <a:pt x="6986" y="2651"/>
                  </a:cubicBezTo>
                  <a:cubicBezTo>
                    <a:pt x="5752" y="2651"/>
                    <a:pt x="4754" y="1644"/>
                    <a:pt x="4766" y="410"/>
                  </a:cubicBezTo>
                  <a:cubicBezTo>
                    <a:pt x="4766" y="183"/>
                    <a:pt x="4582" y="1"/>
                    <a:pt x="4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1"/>
            <p:cNvSpPr/>
            <p:nvPr/>
          </p:nvSpPr>
          <p:spPr>
            <a:xfrm>
              <a:off x="2622375" y="3796850"/>
              <a:ext cx="115450" cy="151725"/>
            </a:xfrm>
            <a:custGeom>
              <a:rect b="b" l="l" r="r" t="t"/>
              <a:pathLst>
                <a:path extrusionOk="0" h="6069" w="4618">
                  <a:moveTo>
                    <a:pt x="2308" y="0"/>
                  </a:moveTo>
                  <a:cubicBezTo>
                    <a:pt x="2087" y="0"/>
                    <a:pt x="1907" y="176"/>
                    <a:pt x="1899" y="398"/>
                  </a:cubicBezTo>
                  <a:lnTo>
                    <a:pt x="1899" y="4670"/>
                  </a:lnTo>
                  <a:lnTo>
                    <a:pt x="738" y="3509"/>
                  </a:lnTo>
                  <a:cubicBezTo>
                    <a:pt x="658" y="3429"/>
                    <a:pt x="553" y="3389"/>
                    <a:pt x="449" y="3389"/>
                  </a:cubicBezTo>
                  <a:cubicBezTo>
                    <a:pt x="344" y="3389"/>
                    <a:pt x="239" y="3429"/>
                    <a:pt x="159" y="3509"/>
                  </a:cubicBezTo>
                  <a:cubicBezTo>
                    <a:pt x="0" y="3669"/>
                    <a:pt x="0" y="3928"/>
                    <a:pt x="159" y="4088"/>
                  </a:cubicBezTo>
                  <a:lnTo>
                    <a:pt x="2020" y="5948"/>
                  </a:lnTo>
                  <a:cubicBezTo>
                    <a:pt x="2100" y="6028"/>
                    <a:pt x="2204" y="6068"/>
                    <a:pt x="2309" y="6068"/>
                  </a:cubicBezTo>
                  <a:cubicBezTo>
                    <a:pt x="2413" y="6068"/>
                    <a:pt x="2518" y="6028"/>
                    <a:pt x="2598" y="5948"/>
                  </a:cubicBezTo>
                  <a:lnTo>
                    <a:pt x="4458" y="4088"/>
                  </a:lnTo>
                  <a:cubicBezTo>
                    <a:pt x="4618" y="3928"/>
                    <a:pt x="4618" y="3669"/>
                    <a:pt x="4458" y="3509"/>
                  </a:cubicBezTo>
                  <a:cubicBezTo>
                    <a:pt x="4378" y="3429"/>
                    <a:pt x="4273" y="3389"/>
                    <a:pt x="4168" y="3389"/>
                  </a:cubicBezTo>
                  <a:cubicBezTo>
                    <a:pt x="4064" y="3389"/>
                    <a:pt x="3959" y="3429"/>
                    <a:pt x="3880" y="3509"/>
                  </a:cubicBezTo>
                  <a:lnTo>
                    <a:pt x="2719" y="4670"/>
                  </a:lnTo>
                  <a:lnTo>
                    <a:pt x="2719" y="398"/>
                  </a:lnTo>
                  <a:cubicBezTo>
                    <a:pt x="2712" y="176"/>
                    <a:pt x="2531" y="0"/>
                    <a:pt x="23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51"/>
          <p:cNvGrpSpPr/>
          <p:nvPr/>
        </p:nvGrpSpPr>
        <p:grpSpPr>
          <a:xfrm>
            <a:off x="3984543" y="3924079"/>
            <a:ext cx="376021" cy="376048"/>
            <a:chOff x="3256950" y="3796525"/>
            <a:chExt cx="349300" cy="349325"/>
          </a:xfrm>
        </p:grpSpPr>
        <p:sp>
          <p:nvSpPr>
            <p:cNvPr id="525" name="Google Shape;525;p51"/>
            <p:cNvSpPr/>
            <p:nvPr/>
          </p:nvSpPr>
          <p:spPr>
            <a:xfrm>
              <a:off x="3256950" y="3993850"/>
              <a:ext cx="349300" cy="152000"/>
            </a:xfrm>
            <a:custGeom>
              <a:rect b="b" l="l" r="r" t="t"/>
              <a:pathLst>
                <a:path extrusionOk="0" h="6080" w="13972">
                  <a:moveTo>
                    <a:pt x="410" y="1"/>
                  </a:moveTo>
                  <a:cubicBezTo>
                    <a:pt x="184" y="1"/>
                    <a:pt x="1" y="183"/>
                    <a:pt x="1" y="410"/>
                  </a:cubicBezTo>
                  <a:lnTo>
                    <a:pt x="1" y="5671"/>
                  </a:lnTo>
                  <a:cubicBezTo>
                    <a:pt x="1" y="5896"/>
                    <a:pt x="184" y="6079"/>
                    <a:pt x="410" y="6079"/>
                  </a:cubicBezTo>
                  <a:lnTo>
                    <a:pt x="13563" y="6079"/>
                  </a:lnTo>
                  <a:cubicBezTo>
                    <a:pt x="13788" y="6079"/>
                    <a:pt x="13972" y="5896"/>
                    <a:pt x="13972" y="5671"/>
                  </a:cubicBezTo>
                  <a:lnTo>
                    <a:pt x="13972" y="410"/>
                  </a:lnTo>
                  <a:cubicBezTo>
                    <a:pt x="13972" y="184"/>
                    <a:pt x="13788" y="1"/>
                    <a:pt x="13563" y="1"/>
                  </a:cubicBezTo>
                  <a:lnTo>
                    <a:pt x="9617" y="1"/>
                  </a:lnTo>
                  <a:cubicBezTo>
                    <a:pt x="9392" y="1"/>
                    <a:pt x="9208" y="183"/>
                    <a:pt x="9208" y="410"/>
                  </a:cubicBezTo>
                  <a:cubicBezTo>
                    <a:pt x="9208" y="1636"/>
                    <a:pt x="8213" y="2630"/>
                    <a:pt x="6986" y="2630"/>
                  </a:cubicBezTo>
                  <a:cubicBezTo>
                    <a:pt x="5759" y="2630"/>
                    <a:pt x="4765" y="1636"/>
                    <a:pt x="4765" y="410"/>
                  </a:cubicBezTo>
                  <a:cubicBezTo>
                    <a:pt x="4765" y="183"/>
                    <a:pt x="4582" y="1"/>
                    <a:pt x="43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1"/>
            <p:cNvSpPr/>
            <p:nvPr/>
          </p:nvSpPr>
          <p:spPr>
            <a:xfrm>
              <a:off x="3373850" y="3796525"/>
              <a:ext cx="115500" cy="152025"/>
            </a:xfrm>
            <a:custGeom>
              <a:rect b="b" l="l" r="r" t="t"/>
              <a:pathLst>
                <a:path extrusionOk="0" h="6081" w="4620">
                  <a:moveTo>
                    <a:pt x="2310" y="1"/>
                  </a:moveTo>
                  <a:cubicBezTo>
                    <a:pt x="2205" y="1"/>
                    <a:pt x="2101" y="41"/>
                    <a:pt x="2021" y="121"/>
                  </a:cubicBezTo>
                  <a:lnTo>
                    <a:pt x="161" y="1981"/>
                  </a:lnTo>
                  <a:cubicBezTo>
                    <a:pt x="1" y="2141"/>
                    <a:pt x="1" y="2400"/>
                    <a:pt x="161" y="2560"/>
                  </a:cubicBezTo>
                  <a:cubicBezTo>
                    <a:pt x="241" y="2640"/>
                    <a:pt x="345" y="2680"/>
                    <a:pt x="450" y="2680"/>
                  </a:cubicBezTo>
                  <a:cubicBezTo>
                    <a:pt x="555" y="2680"/>
                    <a:pt x="660" y="2640"/>
                    <a:pt x="740" y="2560"/>
                  </a:cubicBezTo>
                  <a:lnTo>
                    <a:pt x="1901" y="1399"/>
                  </a:lnTo>
                  <a:lnTo>
                    <a:pt x="1901" y="5671"/>
                  </a:lnTo>
                  <a:cubicBezTo>
                    <a:pt x="1901" y="5897"/>
                    <a:pt x="2085" y="6080"/>
                    <a:pt x="2310" y="6080"/>
                  </a:cubicBezTo>
                  <a:cubicBezTo>
                    <a:pt x="2537" y="6080"/>
                    <a:pt x="2721" y="5897"/>
                    <a:pt x="2721" y="5671"/>
                  </a:cubicBezTo>
                  <a:lnTo>
                    <a:pt x="2721" y="1399"/>
                  </a:lnTo>
                  <a:lnTo>
                    <a:pt x="3882" y="2560"/>
                  </a:lnTo>
                  <a:cubicBezTo>
                    <a:pt x="3961" y="2640"/>
                    <a:pt x="4066" y="2680"/>
                    <a:pt x="4170" y="2680"/>
                  </a:cubicBezTo>
                  <a:cubicBezTo>
                    <a:pt x="4275" y="2680"/>
                    <a:pt x="4380" y="2640"/>
                    <a:pt x="4460" y="2560"/>
                  </a:cubicBezTo>
                  <a:cubicBezTo>
                    <a:pt x="4620" y="2400"/>
                    <a:pt x="4620" y="2141"/>
                    <a:pt x="4460" y="1981"/>
                  </a:cubicBezTo>
                  <a:lnTo>
                    <a:pt x="2600" y="121"/>
                  </a:lnTo>
                  <a:cubicBezTo>
                    <a:pt x="2520" y="41"/>
                    <a:pt x="2415" y="1"/>
                    <a:pt x="23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 name="Google Shape;527;p51"/>
          <p:cNvSpPr/>
          <p:nvPr/>
        </p:nvSpPr>
        <p:spPr>
          <a:xfrm>
            <a:off x="4822834" y="3924049"/>
            <a:ext cx="305215" cy="376048"/>
          </a:xfrm>
          <a:custGeom>
            <a:rect b="b" l="l" r="r" t="t"/>
            <a:pathLst>
              <a:path extrusionOk="0" h="13973" w="11341">
                <a:moveTo>
                  <a:pt x="8301" y="7893"/>
                </a:moveTo>
                <a:cubicBezTo>
                  <a:pt x="8527" y="7893"/>
                  <a:pt x="8710" y="8076"/>
                  <a:pt x="8710" y="8302"/>
                </a:cubicBezTo>
                <a:cubicBezTo>
                  <a:pt x="8710" y="8527"/>
                  <a:pt x="8527" y="8711"/>
                  <a:pt x="8301" y="8711"/>
                </a:cubicBezTo>
                <a:lnTo>
                  <a:pt x="3041" y="8711"/>
                </a:lnTo>
                <a:cubicBezTo>
                  <a:pt x="2814" y="8711"/>
                  <a:pt x="2630" y="8527"/>
                  <a:pt x="2630" y="8302"/>
                </a:cubicBezTo>
                <a:cubicBezTo>
                  <a:pt x="2630" y="8076"/>
                  <a:pt x="2814" y="7893"/>
                  <a:pt x="3041" y="7893"/>
                </a:cubicBezTo>
                <a:close/>
                <a:moveTo>
                  <a:pt x="8301" y="10522"/>
                </a:moveTo>
                <a:cubicBezTo>
                  <a:pt x="8527" y="10522"/>
                  <a:pt x="8710" y="10706"/>
                  <a:pt x="8710" y="10933"/>
                </a:cubicBezTo>
                <a:cubicBezTo>
                  <a:pt x="8710" y="11158"/>
                  <a:pt x="8527" y="11342"/>
                  <a:pt x="8301" y="11342"/>
                </a:cubicBezTo>
                <a:lnTo>
                  <a:pt x="3041" y="11342"/>
                </a:lnTo>
                <a:cubicBezTo>
                  <a:pt x="2814" y="11342"/>
                  <a:pt x="2630" y="11158"/>
                  <a:pt x="2630" y="10933"/>
                </a:cubicBezTo>
                <a:cubicBezTo>
                  <a:pt x="2630" y="10706"/>
                  <a:pt x="2814" y="10522"/>
                  <a:pt x="3041" y="10522"/>
                </a:cubicBezTo>
                <a:close/>
                <a:moveTo>
                  <a:pt x="4355" y="1"/>
                </a:moveTo>
                <a:cubicBezTo>
                  <a:pt x="3560" y="1"/>
                  <a:pt x="2869" y="544"/>
                  <a:pt x="2680" y="1316"/>
                </a:cubicBezTo>
                <a:lnTo>
                  <a:pt x="3547" y="1316"/>
                </a:lnTo>
                <a:cubicBezTo>
                  <a:pt x="3701" y="1012"/>
                  <a:pt x="4013" y="820"/>
                  <a:pt x="4355" y="820"/>
                </a:cubicBezTo>
                <a:cubicBezTo>
                  <a:pt x="4697" y="820"/>
                  <a:pt x="5008" y="1012"/>
                  <a:pt x="5162" y="1316"/>
                </a:cubicBezTo>
                <a:lnTo>
                  <a:pt x="3547" y="1316"/>
                </a:lnTo>
                <a:cubicBezTo>
                  <a:pt x="3482" y="1443"/>
                  <a:pt x="3448" y="1583"/>
                  <a:pt x="3448" y="1725"/>
                </a:cubicBezTo>
                <a:lnTo>
                  <a:pt x="3448" y="4356"/>
                </a:lnTo>
                <a:cubicBezTo>
                  <a:pt x="3448" y="4857"/>
                  <a:pt x="3854" y="5262"/>
                  <a:pt x="4355" y="5262"/>
                </a:cubicBezTo>
                <a:cubicBezTo>
                  <a:pt x="4855" y="5262"/>
                  <a:pt x="5260" y="4857"/>
                  <a:pt x="5260" y="4356"/>
                </a:cubicBezTo>
                <a:lnTo>
                  <a:pt x="5260" y="3917"/>
                </a:lnTo>
                <a:cubicBezTo>
                  <a:pt x="5267" y="3696"/>
                  <a:pt x="5448" y="3520"/>
                  <a:pt x="5670" y="3520"/>
                </a:cubicBezTo>
                <a:cubicBezTo>
                  <a:pt x="5891" y="3520"/>
                  <a:pt x="6072" y="3696"/>
                  <a:pt x="6079" y="3917"/>
                </a:cubicBezTo>
                <a:lnTo>
                  <a:pt x="6079" y="4356"/>
                </a:lnTo>
                <a:cubicBezTo>
                  <a:pt x="6069" y="5301"/>
                  <a:pt x="5301" y="6063"/>
                  <a:pt x="4355" y="6063"/>
                </a:cubicBezTo>
                <a:cubicBezTo>
                  <a:pt x="3409" y="6063"/>
                  <a:pt x="2639" y="5301"/>
                  <a:pt x="2630" y="4356"/>
                </a:cubicBezTo>
                <a:lnTo>
                  <a:pt x="2630" y="1725"/>
                </a:lnTo>
                <a:cubicBezTo>
                  <a:pt x="2630" y="1587"/>
                  <a:pt x="2646" y="1450"/>
                  <a:pt x="2680" y="1316"/>
                </a:cubicBezTo>
                <a:lnTo>
                  <a:pt x="409" y="1316"/>
                </a:lnTo>
                <a:cubicBezTo>
                  <a:pt x="184" y="1316"/>
                  <a:pt x="0" y="1500"/>
                  <a:pt x="0" y="1725"/>
                </a:cubicBezTo>
                <a:lnTo>
                  <a:pt x="0" y="13563"/>
                </a:lnTo>
                <a:cubicBezTo>
                  <a:pt x="0" y="13790"/>
                  <a:pt x="184" y="13973"/>
                  <a:pt x="409" y="13973"/>
                </a:cubicBezTo>
                <a:lnTo>
                  <a:pt x="10931" y="13973"/>
                </a:lnTo>
                <a:cubicBezTo>
                  <a:pt x="11157" y="13973"/>
                  <a:pt x="11340" y="13790"/>
                  <a:pt x="11340" y="13563"/>
                </a:cubicBezTo>
                <a:lnTo>
                  <a:pt x="11340" y="1725"/>
                </a:lnTo>
                <a:cubicBezTo>
                  <a:pt x="11340" y="1500"/>
                  <a:pt x="11157" y="1316"/>
                  <a:pt x="10931" y="1316"/>
                </a:cubicBezTo>
                <a:lnTo>
                  <a:pt x="6030" y="1316"/>
                </a:lnTo>
                <a:cubicBezTo>
                  <a:pt x="5842" y="544"/>
                  <a:pt x="5149" y="1"/>
                  <a:pt x="4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1"/>
          <p:cNvSpPr/>
          <p:nvPr/>
        </p:nvSpPr>
        <p:spPr>
          <a:xfrm>
            <a:off x="5669651" y="3924049"/>
            <a:ext cx="258064" cy="376021"/>
          </a:xfrm>
          <a:custGeom>
            <a:rect b="b" l="l" r="r" t="t"/>
            <a:pathLst>
              <a:path extrusionOk="0" h="13972" w="9589">
                <a:moveTo>
                  <a:pt x="410" y="1"/>
                </a:moveTo>
                <a:cubicBezTo>
                  <a:pt x="184" y="1"/>
                  <a:pt x="1" y="184"/>
                  <a:pt x="1" y="410"/>
                </a:cubicBezTo>
                <a:lnTo>
                  <a:pt x="1" y="13563"/>
                </a:lnTo>
                <a:cubicBezTo>
                  <a:pt x="1" y="13788"/>
                  <a:pt x="184" y="13971"/>
                  <a:pt x="410" y="13971"/>
                </a:cubicBezTo>
                <a:cubicBezTo>
                  <a:pt x="637" y="13971"/>
                  <a:pt x="820" y="13788"/>
                  <a:pt x="820" y="13563"/>
                </a:cubicBezTo>
                <a:lnTo>
                  <a:pt x="820" y="7135"/>
                </a:lnTo>
                <a:cubicBezTo>
                  <a:pt x="1271" y="7309"/>
                  <a:pt x="1749" y="7395"/>
                  <a:pt x="2264" y="7395"/>
                </a:cubicBezTo>
                <a:cubicBezTo>
                  <a:pt x="3168" y="7395"/>
                  <a:pt x="4054" y="7129"/>
                  <a:pt x="4913" y="6873"/>
                </a:cubicBezTo>
                <a:cubicBezTo>
                  <a:pt x="5751" y="6621"/>
                  <a:pt x="6543" y="6384"/>
                  <a:pt x="7326" y="6384"/>
                </a:cubicBezTo>
                <a:cubicBezTo>
                  <a:pt x="7929" y="6384"/>
                  <a:pt x="8466" y="6529"/>
                  <a:pt x="8969" y="6830"/>
                </a:cubicBezTo>
                <a:cubicBezTo>
                  <a:pt x="9036" y="6871"/>
                  <a:pt x="9108" y="6890"/>
                  <a:pt x="9179" y="6890"/>
                </a:cubicBezTo>
                <a:cubicBezTo>
                  <a:pt x="9392" y="6890"/>
                  <a:pt x="9588" y="6719"/>
                  <a:pt x="9588" y="6480"/>
                </a:cubicBezTo>
                <a:lnTo>
                  <a:pt x="9588" y="916"/>
                </a:lnTo>
                <a:cubicBezTo>
                  <a:pt x="9588" y="772"/>
                  <a:pt x="9513" y="638"/>
                  <a:pt x="9389" y="565"/>
                </a:cubicBezTo>
                <a:cubicBezTo>
                  <a:pt x="8756" y="186"/>
                  <a:pt x="8081" y="1"/>
                  <a:pt x="7326" y="1"/>
                </a:cubicBezTo>
                <a:cubicBezTo>
                  <a:pt x="6422" y="1"/>
                  <a:pt x="5535" y="267"/>
                  <a:pt x="4677" y="525"/>
                </a:cubicBezTo>
                <a:cubicBezTo>
                  <a:pt x="3839" y="776"/>
                  <a:pt x="3047" y="1014"/>
                  <a:pt x="2263" y="1014"/>
                </a:cubicBezTo>
                <a:cubicBezTo>
                  <a:pt x="1739" y="1014"/>
                  <a:pt x="1266" y="903"/>
                  <a:pt x="820" y="676"/>
                </a:cubicBezTo>
                <a:lnTo>
                  <a:pt x="820" y="410"/>
                </a:lnTo>
                <a:cubicBezTo>
                  <a:pt x="820" y="184"/>
                  <a:pt x="637" y="1"/>
                  <a:pt x="4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 name="Google Shape;529;p51"/>
          <p:cNvGrpSpPr/>
          <p:nvPr/>
        </p:nvGrpSpPr>
        <p:grpSpPr>
          <a:xfrm>
            <a:off x="6427553" y="3924106"/>
            <a:ext cx="376021" cy="376021"/>
            <a:chOff x="5526350" y="3796550"/>
            <a:chExt cx="349300" cy="349300"/>
          </a:xfrm>
        </p:grpSpPr>
        <p:sp>
          <p:nvSpPr>
            <p:cNvPr id="530" name="Google Shape;530;p51"/>
            <p:cNvSpPr/>
            <p:nvPr/>
          </p:nvSpPr>
          <p:spPr>
            <a:xfrm>
              <a:off x="5537275" y="3947100"/>
              <a:ext cx="327375" cy="198750"/>
            </a:xfrm>
            <a:custGeom>
              <a:rect b="b" l="l" r="r" t="t"/>
              <a:pathLst>
                <a:path extrusionOk="0" h="7950" w="13095">
                  <a:moveTo>
                    <a:pt x="8301" y="1812"/>
                  </a:moveTo>
                  <a:cubicBezTo>
                    <a:pt x="8528" y="1812"/>
                    <a:pt x="8712" y="1994"/>
                    <a:pt x="8712" y="2221"/>
                  </a:cubicBezTo>
                  <a:cubicBezTo>
                    <a:pt x="8712" y="2447"/>
                    <a:pt x="8528" y="2630"/>
                    <a:pt x="8301" y="2630"/>
                  </a:cubicBezTo>
                  <a:lnTo>
                    <a:pt x="4794" y="2630"/>
                  </a:lnTo>
                  <a:cubicBezTo>
                    <a:pt x="4568" y="2630"/>
                    <a:pt x="4385" y="2447"/>
                    <a:pt x="4385" y="2221"/>
                  </a:cubicBezTo>
                  <a:cubicBezTo>
                    <a:pt x="4385" y="1994"/>
                    <a:pt x="4568" y="1812"/>
                    <a:pt x="4794" y="1812"/>
                  </a:cubicBezTo>
                  <a:close/>
                  <a:moveTo>
                    <a:pt x="0" y="1"/>
                  </a:moveTo>
                  <a:lnTo>
                    <a:pt x="0" y="7541"/>
                  </a:lnTo>
                  <a:cubicBezTo>
                    <a:pt x="0" y="7766"/>
                    <a:pt x="184" y="7949"/>
                    <a:pt x="411" y="7949"/>
                  </a:cubicBezTo>
                  <a:lnTo>
                    <a:pt x="12686" y="7949"/>
                  </a:lnTo>
                  <a:cubicBezTo>
                    <a:pt x="12912" y="7949"/>
                    <a:pt x="13095" y="7766"/>
                    <a:pt x="13095" y="7541"/>
                  </a:cubicBezTo>
                  <a:lnTo>
                    <a:pt x="1309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1"/>
            <p:cNvSpPr/>
            <p:nvPr/>
          </p:nvSpPr>
          <p:spPr>
            <a:xfrm>
              <a:off x="5526350" y="3796550"/>
              <a:ext cx="349300" cy="130100"/>
            </a:xfrm>
            <a:custGeom>
              <a:rect b="b" l="l" r="r" t="t"/>
              <a:pathLst>
                <a:path extrusionOk="0" h="5204" w="13972">
                  <a:moveTo>
                    <a:pt x="410" y="1"/>
                  </a:moveTo>
                  <a:cubicBezTo>
                    <a:pt x="183" y="1"/>
                    <a:pt x="1" y="184"/>
                    <a:pt x="1" y="410"/>
                  </a:cubicBezTo>
                  <a:lnTo>
                    <a:pt x="1" y="4794"/>
                  </a:lnTo>
                  <a:cubicBezTo>
                    <a:pt x="1" y="5020"/>
                    <a:pt x="183" y="5203"/>
                    <a:pt x="410" y="5203"/>
                  </a:cubicBezTo>
                  <a:lnTo>
                    <a:pt x="13561" y="5203"/>
                  </a:lnTo>
                  <a:cubicBezTo>
                    <a:pt x="13788" y="5203"/>
                    <a:pt x="13972" y="5020"/>
                    <a:pt x="13972" y="4794"/>
                  </a:cubicBezTo>
                  <a:lnTo>
                    <a:pt x="13972" y="410"/>
                  </a:lnTo>
                  <a:cubicBezTo>
                    <a:pt x="13972" y="184"/>
                    <a:pt x="13788" y="1"/>
                    <a:pt x="13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51"/>
          <p:cNvGrpSpPr/>
          <p:nvPr/>
        </p:nvGrpSpPr>
        <p:grpSpPr>
          <a:xfrm>
            <a:off x="7243028" y="3924106"/>
            <a:ext cx="376021" cy="376021"/>
            <a:chOff x="6283875" y="3796550"/>
            <a:chExt cx="349300" cy="349300"/>
          </a:xfrm>
        </p:grpSpPr>
        <p:sp>
          <p:nvSpPr>
            <p:cNvPr id="533" name="Google Shape;533;p51"/>
            <p:cNvSpPr/>
            <p:nvPr/>
          </p:nvSpPr>
          <p:spPr>
            <a:xfrm>
              <a:off x="6283875" y="4034650"/>
              <a:ext cx="349300" cy="111200"/>
            </a:xfrm>
            <a:custGeom>
              <a:rect b="b" l="l" r="r" t="t"/>
              <a:pathLst>
                <a:path extrusionOk="0" h="4448" w="13972">
                  <a:moveTo>
                    <a:pt x="6222" y="0"/>
                  </a:moveTo>
                  <a:lnTo>
                    <a:pt x="6222" y="3630"/>
                  </a:lnTo>
                  <a:lnTo>
                    <a:pt x="409" y="3630"/>
                  </a:lnTo>
                  <a:cubicBezTo>
                    <a:pt x="184" y="3630"/>
                    <a:pt x="0" y="3813"/>
                    <a:pt x="0" y="4039"/>
                  </a:cubicBezTo>
                  <a:cubicBezTo>
                    <a:pt x="0" y="4264"/>
                    <a:pt x="184" y="4447"/>
                    <a:pt x="409" y="4447"/>
                  </a:cubicBezTo>
                  <a:lnTo>
                    <a:pt x="13562" y="4447"/>
                  </a:lnTo>
                  <a:cubicBezTo>
                    <a:pt x="13788" y="4447"/>
                    <a:pt x="13971" y="4264"/>
                    <a:pt x="13971" y="4039"/>
                  </a:cubicBezTo>
                  <a:cubicBezTo>
                    <a:pt x="13971" y="3813"/>
                    <a:pt x="13788" y="3630"/>
                    <a:pt x="13562" y="3630"/>
                  </a:cubicBezTo>
                  <a:lnTo>
                    <a:pt x="7750" y="3630"/>
                  </a:lnTo>
                  <a:lnTo>
                    <a:pt x="77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1"/>
            <p:cNvSpPr/>
            <p:nvPr/>
          </p:nvSpPr>
          <p:spPr>
            <a:xfrm>
              <a:off x="6283875" y="3829400"/>
              <a:ext cx="184925" cy="184925"/>
            </a:xfrm>
            <a:custGeom>
              <a:rect b="b" l="l" r="r" t="t"/>
              <a:pathLst>
                <a:path extrusionOk="0" h="7397" w="7397">
                  <a:moveTo>
                    <a:pt x="4356" y="1"/>
                  </a:moveTo>
                  <a:lnTo>
                    <a:pt x="4355" y="2"/>
                  </a:lnTo>
                  <a:cubicBezTo>
                    <a:pt x="2678" y="2"/>
                    <a:pt x="1315" y="1366"/>
                    <a:pt x="1315" y="3042"/>
                  </a:cubicBezTo>
                  <a:lnTo>
                    <a:pt x="1315" y="6579"/>
                  </a:lnTo>
                  <a:lnTo>
                    <a:pt x="409" y="6579"/>
                  </a:lnTo>
                  <a:cubicBezTo>
                    <a:pt x="184" y="6579"/>
                    <a:pt x="0" y="6762"/>
                    <a:pt x="0" y="6988"/>
                  </a:cubicBezTo>
                  <a:cubicBezTo>
                    <a:pt x="0" y="7213"/>
                    <a:pt x="184" y="7397"/>
                    <a:pt x="409" y="7397"/>
                  </a:cubicBezTo>
                  <a:lnTo>
                    <a:pt x="6986" y="7397"/>
                  </a:lnTo>
                  <a:cubicBezTo>
                    <a:pt x="7213" y="7397"/>
                    <a:pt x="7396" y="7213"/>
                    <a:pt x="7396" y="6988"/>
                  </a:cubicBezTo>
                  <a:lnTo>
                    <a:pt x="7396" y="3041"/>
                  </a:lnTo>
                  <a:cubicBezTo>
                    <a:pt x="7396" y="1366"/>
                    <a:pt x="6031" y="1"/>
                    <a:pt x="43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1"/>
            <p:cNvSpPr/>
            <p:nvPr/>
          </p:nvSpPr>
          <p:spPr>
            <a:xfrm>
              <a:off x="6452075" y="3796550"/>
              <a:ext cx="181100" cy="217775"/>
            </a:xfrm>
            <a:custGeom>
              <a:rect b="b" l="l" r="r" t="t"/>
              <a:pathLst>
                <a:path extrusionOk="0" h="8711" w="7244">
                  <a:moveTo>
                    <a:pt x="2888" y="1"/>
                  </a:moveTo>
                  <a:cubicBezTo>
                    <a:pt x="2662" y="1"/>
                    <a:pt x="2479" y="184"/>
                    <a:pt x="2479" y="410"/>
                  </a:cubicBezTo>
                  <a:lnTo>
                    <a:pt x="2479" y="1316"/>
                  </a:lnTo>
                  <a:lnTo>
                    <a:pt x="0" y="1316"/>
                  </a:lnTo>
                  <a:cubicBezTo>
                    <a:pt x="938" y="2047"/>
                    <a:pt x="1485" y="3167"/>
                    <a:pt x="1485" y="4356"/>
                  </a:cubicBezTo>
                  <a:lnTo>
                    <a:pt x="1485" y="8302"/>
                  </a:lnTo>
                  <a:cubicBezTo>
                    <a:pt x="1485" y="8441"/>
                    <a:pt x="1461" y="8580"/>
                    <a:pt x="1415" y="8711"/>
                  </a:cubicBezTo>
                  <a:lnTo>
                    <a:pt x="6834" y="8711"/>
                  </a:lnTo>
                  <a:cubicBezTo>
                    <a:pt x="7060" y="8711"/>
                    <a:pt x="7243" y="8527"/>
                    <a:pt x="7243" y="8302"/>
                  </a:cubicBezTo>
                  <a:lnTo>
                    <a:pt x="7243" y="4355"/>
                  </a:lnTo>
                  <a:cubicBezTo>
                    <a:pt x="7243" y="2680"/>
                    <a:pt x="5880" y="1315"/>
                    <a:pt x="4203" y="1315"/>
                  </a:cubicBezTo>
                  <a:lnTo>
                    <a:pt x="4203" y="1316"/>
                  </a:lnTo>
                  <a:lnTo>
                    <a:pt x="4116" y="1316"/>
                  </a:lnTo>
                  <a:lnTo>
                    <a:pt x="4116" y="4356"/>
                  </a:lnTo>
                  <a:cubicBezTo>
                    <a:pt x="4116" y="4582"/>
                    <a:pt x="3933" y="4765"/>
                    <a:pt x="3707" y="4765"/>
                  </a:cubicBezTo>
                  <a:cubicBezTo>
                    <a:pt x="3480" y="4765"/>
                    <a:pt x="3297" y="4582"/>
                    <a:pt x="3297" y="4356"/>
                  </a:cubicBezTo>
                  <a:lnTo>
                    <a:pt x="3297" y="410"/>
                  </a:lnTo>
                  <a:cubicBezTo>
                    <a:pt x="3297" y="184"/>
                    <a:pt x="3113" y="1"/>
                    <a:pt x="28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 name="Google Shape;536;p51"/>
          <p:cNvGrpSpPr/>
          <p:nvPr/>
        </p:nvGrpSpPr>
        <p:grpSpPr>
          <a:xfrm>
            <a:off x="8048035" y="3341127"/>
            <a:ext cx="376075" cy="340658"/>
            <a:chOff x="7031675" y="3255000"/>
            <a:chExt cx="349350" cy="316450"/>
          </a:xfrm>
        </p:grpSpPr>
        <p:sp>
          <p:nvSpPr>
            <p:cNvPr id="537" name="Google Shape;537;p51"/>
            <p:cNvSpPr/>
            <p:nvPr/>
          </p:nvSpPr>
          <p:spPr>
            <a:xfrm>
              <a:off x="7031675" y="3459725"/>
              <a:ext cx="349300" cy="111725"/>
            </a:xfrm>
            <a:custGeom>
              <a:rect b="b" l="l" r="r" t="t"/>
              <a:pathLst>
                <a:path extrusionOk="0" h="4469" w="13972">
                  <a:moveTo>
                    <a:pt x="6222" y="1"/>
                  </a:moveTo>
                  <a:lnTo>
                    <a:pt x="6222" y="3649"/>
                  </a:lnTo>
                  <a:lnTo>
                    <a:pt x="410" y="3649"/>
                  </a:lnTo>
                  <a:cubicBezTo>
                    <a:pt x="184" y="3649"/>
                    <a:pt x="1" y="3832"/>
                    <a:pt x="1" y="4059"/>
                  </a:cubicBezTo>
                  <a:cubicBezTo>
                    <a:pt x="1" y="4285"/>
                    <a:pt x="184" y="4468"/>
                    <a:pt x="410" y="4468"/>
                  </a:cubicBezTo>
                  <a:lnTo>
                    <a:pt x="13561" y="4468"/>
                  </a:lnTo>
                  <a:cubicBezTo>
                    <a:pt x="13788" y="4468"/>
                    <a:pt x="13972" y="4285"/>
                    <a:pt x="13972" y="4059"/>
                  </a:cubicBezTo>
                  <a:cubicBezTo>
                    <a:pt x="13972" y="3832"/>
                    <a:pt x="13788" y="3649"/>
                    <a:pt x="13561" y="3649"/>
                  </a:cubicBezTo>
                  <a:lnTo>
                    <a:pt x="7750" y="3649"/>
                  </a:lnTo>
                  <a:lnTo>
                    <a:pt x="775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1"/>
            <p:cNvSpPr/>
            <p:nvPr/>
          </p:nvSpPr>
          <p:spPr>
            <a:xfrm>
              <a:off x="7199925" y="3255000"/>
              <a:ext cx="181100" cy="184925"/>
            </a:xfrm>
            <a:custGeom>
              <a:rect b="b" l="l" r="r" t="t"/>
              <a:pathLst>
                <a:path extrusionOk="0" h="7397" w="7244">
                  <a:moveTo>
                    <a:pt x="4202" y="2632"/>
                  </a:moveTo>
                  <a:cubicBezTo>
                    <a:pt x="4423" y="2638"/>
                    <a:pt x="4599" y="2820"/>
                    <a:pt x="4599" y="3041"/>
                  </a:cubicBezTo>
                  <a:cubicBezTo>
                    <a:pt x="4599" y="3262"/>
                    <a:pt x="4423" y="3444"/>
                    <a:pt x="4202" y="3450"/>
                  </a:cubicBezTo>
                  <a:lnTo>
                    <a:pt x="2887" y="3450"/>
                  </a:lnTo>
                  <a:cubicBezTo>
                    <a:pt x="2665" y="3444"/>
                    <a:pt x="2490" y="3262"/>
                    <a:pt x="2490" y="3041"/>
                  </a:cubicBezTo>
                  <a:cubicBezTo>
                    <a:pt x="2490" y="2820"/>
                    <a:pt x="2665" y="2638"/>
                    <a:pt x="2887" y="2632"/>
                  </a:cubicBezTo>
                  <a:close/>
                  <a:moveTo>
                    <a:pt x="0" y="1"/>
                  </a:moveTo>
                  <a:cubicBezTo>
                    <a:pt x="937" y="731"/>
                    <a:pt x="1484" y="1853"/>
                    <a:pt x="1484" y="3041"/>
                  </a:cubicBezTo>
                  <a:lnTo>
                    <a:pt x="1484" y="6986"/>
                  </a:lnTo>
                  <a:cubicBezTo>
                    <a:pt x="1484" y="7126"/>
                    <a:pt x="1461" y="7264"/>
                    <a:pt x="1415" y="7396"/>
                  </a:cubicBezTo>
                  <a:lnTo>
                    <a:pt x="6833" y="7396"/>
                  </a:lnTo>
                  <a:cubicBezTo>
                    <a:pt x="7060" y="7396"/>
                    <a:pt x="7243" y="7213"/>
                    <a:pt x="7243" y="6986"/>
                  </a:cubicBezTo>
                  <a:lnTo>
                    <a:pt x="7243" y="3041"/>
                  </a:lnTo>
                  <a:cubicBezTo>
                    <a:pt x="7243" y="1364"/>
                    <a:pt x="5878" y="1"/>
                    <a:pt x="42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1"/>
            <p:cNvSpPr/>
            <p:nvPr/>
          </p:nvSpPr>
          <p:spPr>
            <a:xfrm>
              <a:off x="7064525" y="3255000"/>
              <a:ext cx="152050" cy="184925"/>
            </a:xfrm>
            <a:custGeom>
              <a:rect b="b" l="l" r="r" t="t"/>
              <a:pathLst>
                <a:path extrusionOk="0" h="7397" w="6082">
                  <a:moveTo>
                    <a:pt x="3041" y="1"/>
                  </a:moveTo>
                  <a:cubicBezTo>
                    <a:pt x="1366" y="1"/>
                    <a:pt x="1" y="1366"/>
                    <a:pt x="1" y="3041"/>
                  </a:cubicBezTo>
                  <a:lnTo>
                    <a:pt x="1" y="6986"/>
                  </a:lnTo>
                  <a:cubicBezTo>
                    <a:pt x="1" y="7213"/>
                    <a:pt x="184" y="7396"/>
                    <a:pt x="411" y="7396"/>
                  </a:cubicBezTo>
                  <a:lnTo>
                    <a:pt x="5672" y="7396"/>
                  </a:lnTo>
                  <a:cubicBezTo>
                    <a:pt x="5898" y="7396"/>
                    <a:pt x="6081" y="7213"/>
                    <a:pt x="6081" y="6986"/>
                  </a:cubicBezTo>
                  <a:lnTo>
                    <a:pt x="6081" y="3041"/>
                  </a:lnTo>
                  <a:cubicBezTo>
                    <a:pt x="6081" y="1364"/>
                    <a:pt x="4718" y="1"/>
                    <a:pt x="30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51"/>
          <p:cNvGrpSpPr/>
          <p:nvPr/>
        </p:nvGrpSpPr>
        <p:grpSpPr>
          <a:xfrm>
            <a:off x="8048035" y="3994886"/>
            <a:ext cx="376021" cy="234462"/>
            <a:chOff x="7031675" y="3862300"/>
            <a:chExt cx="349300" cy="217800"/>
          </a:xfrm>
        </p:grpSpPr>
        <p:sp>
          <p:nvSpPr>
            <p:cNvPr id="541" name="Google Shape;541;p51"/>
            <p:cNvSpPr/>
            <p:nvPr/>
          </p:nvSpPr>
          <p:spPr>
            <a:xfrm>
              <a:off x="7031675" y="3928075"/>
              <a:ext cx="349300" cy="152025"/>
            </a:xfrm>
            <a:custGeom>
              <a:rect b="b" l="l" r="r" t="t"/>
              <a:pathLst>
                <a:path extrusionOk="0" h="6081" w="13972">
                  <a:moveTo>
                    <a:pt x="410" y="1"/>
                  </a:moveTo>
                  <a:cubicBezTo>
                    <a:pt x="184" y="1"/>
                    <a:pt x="1" y="184"/>
                    <a:pt x="1" y="409"/>
                  </a:cubicBezTo>
                  <a:lnTo>
                    <a:pt x="1" y="5670"/>
                  </a:lnTo>
                  <a:cubicBezTo>
                    <a:pt x="1" y="5897"/>
                    <a:pt x="184" y="6081"/>
                    <a:pt x="410" y="6081"/>
                  </a:cubicBezTo>
                  <a:lnTo>
                    <a:pt x="13561" y="6081"/>
                  </a:lnTo>
                  <a:cubicBezTo>
                    <a:pt x="13788" y="6081"/>
                    <a:pt x="13972" y="5897"/>
                    <a:pt x="13972" y="5670"/>
                  </a:cubicBezTo>
                  <a:lnTo>
                    <a:pt x="13972" y="409"/>
                  </a:lnTo>
                  <a:cubicBezTo>
                    <a:pt x="13972" y="184"/>
                    <a:pt x="13788" y="1"/>
                    <a:pt x="13561" y="1"/>
                  </a:cubicBezTo>
                  <a:lnTo>
                    <a:pt x="9617" y="1"/>
                  </a:lnTo>
                  <a:cubicBezTo>
                    <a:pt x="9390" y="1"/>
                    <a:pt x="9207" y="184"/>
                    <a:pt x="9207" y="409"/>
                  </a:cubicBezTo>
                  <a:cubicBezTo>
                    <a:pt x="9219" y="1644"/>
                    <a:pt x="8220" y="2651"/>
                    <a:pt x="6986" y="2651"/>
                  </a:cubicBezTo>
                  <a:cubicBezTo>
                    <a:pt x="5752" y="2651"/>
                    <a:pt x="4754" y="1644"/>
                    <a:pt x="4765" y="409"/>
                  </a:cubicBezTo>
                  <a:cubicBezTo>
                    <a:pt x="4765" y="184"/>
                    <a:pt x="4582" y="1"/>
                    <a:pt x="4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1"/>
            <p:cNvSpPr/>
            <p:nvPr/>
          </p:nvSpPr>
          <p:spPr>
            <a:xfrm>
              <a:off x="7045800" y="3862300"/>
              <a:ext cx="321025" cy="111500"/>
            </a:xfrm>
            <a:custGeom>
              <a:rect b="b" l="l" r="r" t="t"/>
              <a:pathLst>
                <a:path extrusionOk="0" h="4460" w="12841">
                  <a:moveTo>
                    <a:pt x="1160" y="0"/>
                  </a:moveTo>
                  <a:cubicBezTo>
                    <a:pt x="1005" y="0"/>
                    <a:pt x="863" y="89"/>
                    <a:pt x="794" y="227"/>
                  </a:cubicBezTo>
                  <a:lnTo>
                    <a:pt x="0" y="1812"/>
                  </a:lnTo>
                  <a:lnTo>
                    <a:pt x="3790" y="1812"/>
                  </a:lnTo>
                  <a:cubicBezTo>
                    <a:pt x="4468" y="1814"/>
                    <a:pt x="5018" y="2362"/>
                    <a:pt x="5018" y="3040"/>
                  </a:cubicBezTo>
                  <a:cubicBezTo>
                    <a:pt x="5010" y="3822"/>
                    <a:pt x="5640" y="4459"/>
                    <a:pt x="6421" y="4459"/>
                  </a:cubicBezTo>
                  <a:cubicBezTo>
                    <a:pt x="7203" y="4459"/>
                    <a:pt x="7833" y="3822"/>
                    <a:pt x="7824" y="3040"/>
                  </a:cubicBezTo>
                  <a:cubicBezTo>
                    <a:pt x="7824" y="2362"/>
                    <a:pt x="8374" y="1814"/>
                    <a:pt x="9052" y="1812"/>
                  </a:cubicBezTo>
                  <a:lnTo>
                    <a:pt x="12841" y="1812"/>
                  </a:lnTo>
                  <a:lnTo>
                    <a:pt x="12049" y="227"/>
                  </a:lnTo>
                  <a:cubicBezTo>
                    <a:pt x="11979" y="89"/>
                    <a:pt x="11838" y="0"/>
                    <a:pt x="116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 name="Google Shape;543;p51"/>
          <p:cNvGrpSpPr/>
          <p:nvPr/>
        </p:nvGrpSpPr>
        <p:grpSpPr>
          <a:xfrm>
            <a:off x="7243028" y="3323419"/>
            <a:ext cx="376021" cy="376075"/>
            <a:chOff x="6283875" y="3238550"/>
            <a:chExt cx="349300" cy="349350"/>
          </a:xfrm>
        </p:grpSpPr>
        <p:sp>
          <p:nvSpPr>
            <p:cNvPr id="544" name="Google Shape;544;p51"/>
            <p:cNvSpPr/>
            <p:nvPr/>
          </p:nvSpPr>
          <p:spPr>
            <a:xfrm>
              <a:off x="6283875" y="3435850"/>
              <a:ext cx="349300" cy="152050"/>
            </a:xfrm>
            <a:custGeom>
              <a:rect b="b" l="l" r="r" t="t"/>
              <a:pathLst>
                <a:path extrusionOk="0" h="6082" w="13972">
                  <a:moveTo>
                    <a:pt x="409" y="1"/>
                  </a:moveTo>
                  <a:cubicBezTo>
                    <a:pt x="184" y="1"/>
                    <a:pt x="0" y="184"/>
                    <a:pt x="0" y="410"/>
                  </a:cubicBezTo>
                  <a:lnTo>
                    <a:pt x="0" y="5672"/>
                  </a:lnTo>
                  <a:cubicBezTo>
                    <a:pt x="0" y="5898"/>
                    <a:pt x="184" y="6081"/>
                    <a:pt x="409" y="6081"/>
                  </a:cubicBezTo>
                  <a:lnTo>
                    <a:pt x="13562" y="6081"/>
                  </a:lnTo>
                  <a:cubicBezTo>
                    <a:pt x="13788" y="6081"/>
                    <a:pt x="13971" y="5898"/>
                    <a:pt x="13971" y="5672"/>
                  </a:cubicBezTo>
                  <a:lnTo>
                    <a:pt x="13971" y="410"/>
                  </a:lnTo>
                  <a:cubicBezTo>
                    <a:pt x="13971" y="184"/>
                    <a:pt x="13788" y="1"/>
                    <a:pt x="13562" y="1"/>
                  </a:cubicBezTo>
                  <a:lnTo>
                    <a:pt x="9616" y="1"/>
                  </a:lnTo>
                  <a:cubicBezTo>
                    <a:pt x="9390" y="1"/>
                    <a:pt x="9207" y="184"/>
                    <a:pt x="9207" y="410"/>
                  </a:cubicBezTo>
                  <a:cubicBezTo>
                    <a:pt x="9218" y="1645"/>
                    <a:pt x="8220" y="2652"/>
                    <a:pt x="6986" y="2652"/>
                  </a:cubicBezTo>
                  <a:cubicBezTo>
                    <a:pt x="5750" y="2652"/>
                    <a:pt x="4753" y="1645"/>
                    <a:pt x="4765" y="410"/>
                  </a:cubicBezTo>
                  <a:cubicBezTo>
                    <a:pt x="4765" y="184"/>
                    <a:pt x="4582" y="1"/>
                    <a:pt x="4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1"/>
            <p:cNvSpPr/>
            <p:nvPr/>
          </p:nvSpPr>
          <p:spPr>
            <a:xfrm>
              <a:off x="6298000" y="3238550"/>
              <a:ext cx="321025" cy="111100"/>
            </a:xfrm>
            <a:custGeom>
              <a:rect b="b" l="l" r="r" t="t"/>
              <a:pathLst>
                <a:path extrusionOk="0" h="4444" w="12841">
                  <a:moveTo>
                    <a:pt x="1159" y="1"/>
                  </a:moveTo>
                  <a:cubicBezTo>
                    <a:pt x="1004" y="1"/>
                    <a:pt x="862" y="90"/>
                    <a:pt x="793" y="228"/>
                  </a:cubicBezTo>
                  <a:lnTo>
                    <a:pt x="0" y="1814"/>
                  </a:lnTo>
                  <a:lnTo>
                    <a:pt x="3790" y="1814"/>
                  </a:lnTo>
                  <a:cubicBezTo>
                    <a:pt x="4468" y="1814"/>
                    <a:pt x="5017" y="2363"/>
                    <a:pt x="5018" y="3041"/>
                  </a:cubicBezTo>
                  <a:cubicBezTo>
                    <a:pt x="5018" y="3817"/>
                    <a:pt x="5645" y="4444"/>
                    <a:pt x="6421" y="4444"/>
                  </a:cubicBezTo>
                  <a:cubicBezTo>
                    <a:pt x="7195" y="4444"/>
                    <a:pt x="7822" y="3817"/>
                    <a:pt x="7822" y="3041"/>
                  </a:cubicBezTo>
                  <a:cubicBezTo>
                    <a:pt x="7824" y="2363"/>
                    <a:pt x="8372" y="1814"/>
                    <a:pt x="9051" y="1814"/>
                  </a:cubicBezTo>
                  <a:lnTo>
                    <a:pt x="12840" y="1814"/>
                  </a:lnTo>
                  <a:lnTo>
                    <a:pt x="12047" y="228"/>
                  </a:lnTo>
                  <a:cubicBezTo>
                    <a:pt x="11979" y="90"/>
                    <a:pt x="11836" y="1"/>
                    <a:pt x="116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51"/>
            <p:cNvSpPr/>
            <p:nvPr/>
          </p:nvSpPr>
          <p:spPr>
            <a:xfrm>
              <a:off x="6283875" y="3304350"/>
              <a:ext cx="349300" cy="112825"/>
            </a:xfrm>
            <a:custGeom>
              <a:rect b="b" l="l" r="r" t="t"/>
              <a:pathLst>
                <a:path extrusionOk="0" h="4513" w="13972">
                  <a:moveTo>
                    <a:pt x="409" y="0"/>
                  </a:moveTo>
                  <a:cubicBezTo>
                    <a:pt x="184" y="0"/>
                    <a:pt x="0" y="183"/>
                    <a:pt x="0" y="409"/>
                  </a:cubicBezTo>
                  <a:lnTo>
                    <a:pt x="0" y="4513"/>
                  </a:lnTo>
                  <a:cubicBezTo>
                    <a:pt x="128" y="4468"/>
                    <a:pt x="262" y="4443"/>
                    <a:pt x="398" y="4443"/>
                  </a:cubicBezTo>
                  <a:cubicBezTo>
                    <a:pt x="402" y="4443"/>
                    <a:pt x="405" y="4443"/>
                    <a:pt x="409" y="4443"/>
                  </a:cubicBezTo>
                  <a:lnTo>
                    <a:pt x="13562" y="4443"/>
                  </a:lnTo>
                  <a:cubicBezTo>
                    <a:pt x="13566" y="4443"/>
                    <a:pt x="13570" y="4443"/>
                    <a:pt x="13574" y="4443"/>
                  </a:cubicBezTo>
                  <a:cubicBezTo>
                    <a:pt x="13710" y="4443"/>
                    <a:pt x="13844" y="4468"/>
                    <a:pt x="13971" y="4513"/>
                  </a:cubicBezTo>
                  <a:lnTo>
                    <a:pt x="13971" y="409"/>
                  </a:lnTo>
                  <a:cubicBezTo>
                    <a:pt x="13971" y="183"/>
                    <a:pt x="13788" y="0"/>
                    <a:pt x="13562" y="0"/>
                  </a:cubicBezTo>
                  <a:lnTo>
                    <a:pt x="9616" y="0"/>
                  </a:lnTo>
                  <a:cubicBezTo>
                    <a:pt x="9390" y="0"/>
                    <a:pt x="9207" y="183"/>
                    <a:pt x="9207" y="409"/>
                  </a:cubicBezTo>
                  <a:cubicBezTo>
                    <a:pt x="9197" y="1629"/>
                    <a:pt x="8204" y="2611"/>
                    <a:pt x="6986" y="2611"/>
                  </a:cubicBezTo>
                  <a:cubicBezTo>
                    <a:pt x="5766" y="2611"/>
                    <a:pt x="4775" y="1629"/>
                    <a:pt x="4765" y="409"/>
                  </a:cubicBezTo>
                  <a:cubicBezTo>
                    <a:pt x="4765" y="183"/>
                    <a:pt x="4582" y="0"/>
                    <a:pt x="4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1"/>
            <p:cNvSpPr/>
            <p:nvPr/>
          </p:nvSpPr>
          <p:spPr>
            <a:xfrm>
              <a:off x="6421650" y="3435850"/>
              <a:ext cx="73700" cy="45325"/>
            </a:xfrm>
            <a:custGeom>
              <a:rect b="b" l="l" r="r" t="t"/>
              <a:pathLst>
                <a:path extrusionOk="0" h="1813" w="2948">
                  <a:moveTo>
                    <a:pt x="1" y="1"/>
                  </a:moveTo>
                  <a:cubicBezTo>
                    <a:pt x="47" y="132"/>
                    <a:pt x="72" y="272"/>
                    <a:pt x="72" y="410"/>
                  </a:cubicBezTo>
                  <a:cubicBezTo>
                    <a:pt x="72" y="1186"/>
                    <a:pt x="699" y="1813"/>
                    <a:pt x="1475" y="1813"/>
                  </a:cubicBezTo>
                  <a:cubicBezTo>
                    <a:pt x="2249" y="1813"/>
                    <a:pt x="2876" y="1186"/>
                    <a:pt x="2876" y="410"/>
                  </a:cubicBezTo>
                  <a:cubicBezTo>
                    <a:pt x="2876" y="272"/>
                    <a:pt x="2901" y="132"/>
                    <a:pt x="29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51"/>
          <p:cNvGrpSpPr/>
          <p:nvPr/>
        </p:nvGrpSpPr>
        <p:grpSpPr>
          <a:xfrm>
            <a:off x="6427472" y="3323419"/>
            <a:ext cx="376075" cy="376075"/>
            <a:chOff x="5526275" y="3238550"/>
            <a:chExt cx="349350" cy="349350"/>
          </a:xfrm>
        </p:grpSpPr>
        <p:sp>
          <p:nvSpPr>
            <p:cNvPr id="549" name="Google Shape;549;p51"/>
            <p:cNvSpPr/>
            <p:nvPr/>
          </p:nvSpPr>
          <p:spPr>
            <a:xfrm>
              <a:off x="5526275" y="3254275"/>
              <a:ext cx="332900" cy="148750"/>
            </a:xfrm>
            <a:custGeom>
              <a:rect b="b" l="l" r="r" t="t"/>
              <a:pathLst>
                <a:path extrusionOk="0" h="5950" w="13316">
                  <a:moveTo>
                    <a:pt x="1" y="1"/>
                  </a:moveTo>
                  <a:lnTo>
                    <a:pt x="1" y="5950"/>
                  </a:lnTo>
                  <a:lnTo>
                    <a:pt x="10686" y="5950"/>
                  </a:lnTo>
                  <a:lnTo>
                    <a:pt x="10686" y="4356"/>
                  </a:lnTo>
                  <a:lnTo>
                    <a:pt x="12906" y="4356"/>
                  </a:lnTo>
                  <a:cubicBezTo>
                    <a:pt x="13132" y="4356"/>
                    <a:pt x="13315" y="4173"/>
                    <a:pt x="13315" y="3947"/>
                  </a:cubicBezTo>
                  <a:cubicBezTo>
                    <a:pt x="13315" y="3722"/>
                    <a:pt x="13132" y="3538"/>
                    <a:pt x="12906" y="3538"/>
                  </a:cubicBezTo>
                  <a:lnTo>
                    <a:pt x="12906" y="3537"/>
                  </a:lnTo>
                  <a:lnTo>
                    <a:pt x="10686" y="3537"/>
                  </a:lnTo>
                  <a:lnTo>
                    <a:pt x="10686" y="1725"/>
                  </a:lnTo>
                  <a:lnTo>
                    <a:pt x="11591" y="1725"/>
                  </a:lnTo>
                  <a:cubicBezTo>
                    <a:pt x="11818" y="1725"/>
                    <a:pt x="12000" y="1542"/>
                    <a:pt x="12000" y="1316"/>
                  </a:cubicBezTo>
                  <a:cubicBezTo>
                    <a:pt x="12000" y="1091"/>
                    <a:pt x="11818" y="907"/>
                    <a:pt x="11591" y="907"/>
                  </a:cubicBezTo>
                  <a:lnTo>
                    <a:pt x="10686" y="907"/>
                  </a:lnTo>
                  <a:lnTo>
                    <a:pt x="10686" y="1"/>
                  </a:lnTo>
                  <a:lnTo>
                    <a:pt x="5570" y="3410"/>
                  </a:lnTo>
                  <a:cubicBezTo>
                    <a:pt x="5502" y="3456"/>
                    <a:pt x="5422" y="3479"/>
                    <a:pt x="5343" y="3479"/>
                  </a:cubicBezTo>
                  <a:cubicBezTo>
                    <a:pt x="5264" y="3479"/>
                    <a:pt x="5184" y="3456"/>
                    <a:pt x="5116" y="3410"/>
                  </a:cubicBez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1"/>
            <p:cNvSpPr/>
            <p:nvPr/>
          </p:nvSpPr>
          <p:spPr>
            <a:xfrm>
              <a:off x="5652575" y="3423450"/>
              <a:ext cx="179050" cy="59700"/>
            </a:xfrm>
            <a:custGeom>
              <a:rect b="b" l="l" r="r" t="t"/>
              <a:pathLst>
                <a:path extrusionOk="0" h="2388" w="7162">
                  <a:moveTo>
                    <a:pt x="0" y="1"/>
                  </a:moveTo>
                  <a:lnTo>
                    <a:pt x="3580" y="2387"/>
                  </a:lnTo>
                  <a:lnTo>
                    <a:pt x="71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1"/>
            <p:cNvSpPr/>
            <p:nvPr/>
          </p:nvSpPr>
          <p:spPr>
            <a:xfrm>
              <a:off x="5539675" y="3238550"/>
              <a:ext cx="240425" cy="80175"/>
            </a:xfrm>
            <a:custGeom>
              <a:rect b="b" l="l" r="r" t="t"/>
              <a:pathLst>
                <a:path extrusionOk="0" h="3207" w="9617">
                  <a:moveTo>
                    <a:pt x="0" y="1"/>
                  </a:moveTo>
                  <a:lnTo>
                    <a:pt x="4809" y="3207"/>
                  </a:lnTo>
                  <a:lnTo>
                    <a:pt x="9617" y="2"/>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1"/>
            <p:cNvSpPr/>
            <p:nvPr/>
          </p:nvSpPr>
          <p:spPr>
            <a:xfrm>
              <a:off x="5542750" y="3423450"/>
              <a:ext cx="332875" cy="164450"/>
            </a:xfrm>
            <a:custGeom>
              <a:rect b="b" l="l" r="r" t="t"/>
              <a:pathLst>
                <a:path extrusionOk="0" h="6578" w="13315">
                  <a:moveTo>
                    <a:pt x="2631" y="1"/>
                  </a:moveTo>
                  <a:lnTo>
                    <a:pt x="2631" y="1593"/>
                  </a:lnTo>
                  <a:lnTo>
                    <a:pt x="1725" y="1593"/>
                  </a:lnTo>
                  <a:cubicBezTo>
                    <a:pt x="1498" y="1593"/>
                    <a:pt x="1315" y="1776"/>
                    <a:pt x="1315" y="2003"/>
                  </a:cubicBezTo>
                  <a:cubicBezTo>
                    <a:pt x="1315" y="2229"/>
                    <a:pt x="1498" y="2412"/>
                    <a:pt x="1725" y="2412"/>
                  </a:cubicBezTo>
                  <a:lnTo>
                    <a:pt x="2631" y="2412"/>
                  </a:lnTo>
                  <a:lnTo>
                    <a:pt x="2631" y="4224"/>
                  </a:lnTo>
                  <a:lnTo>
                    <a:pt x="410" y="4224"/>
                  </a:lnTo>
                  <a:cubicBezTo>
                    <a:pt x="183" y="4224"/>
                    <a:pt x="1" y="4407"/>
                    <a:pt x="1" y="4633"/>
                  </a:cubicBezTo>
                  <a:cubicBezTo>
                    <a:pt x="1" y="4858"/>
                    <a:pt x="183" y="5042"/>
                    <a:pt x="410" y="5042"/>
                  </a:cubicBezTo>
                  <a:lnTo>
                    <a:pt x="2631" y="5042"/>
                  </a:lnTo>
                  <a:lnTo>
                    <a:pt x="2631" y="6168"/>
                  </a:lnTo>
                  <a:cubicBezTo>
                    <a:pt x="2631" y="6394"/>
                    <a:pt x="2814" y="6577"/>
                    <a:pt x="3040" y="6577"/>
                  </a:cubicBezTo>
                  <a:lnTo>
                    <a:pt x="12905" y="6577"/>
                  </a:lnTo>
                  <a:cubicBezTo>
                    <a:pt x="13131" y="6577"/>
                    <a:pt x="13314" y="6394"/>
                    <a:pt x="13314" y="6168"/>
                  </a:cubicBezTo>
                  <a:lnTo>
                    <a:pt x="13314" y="1"/>
                  </a:lnTo>
                  <a:lnTo>
                    <a:pt x="13029" y="1"/>
                  </a:lnTo>
                  <a:lnTo>
                    <a:pt x="8200" y="3220"/>
                  </a:lnTo>
                  <a:cubicBezTo>
                    <a:pt x="8131" y="3266"/>
                    <a:pt x="8052" y="3289"/>
                    <a:pt x="7973" y="3289"/>
                  </a:cubicBezTo>
                  <a:cubicBezTo>
                    <a:pt x="7893" y="3289"/>
                    <a:pt x="7814" y="3266"/>
                    <a:pt x="7746" y="3220"/>
                  </a:cubicBezTo>
                  <a:lnTo>
                    <a:pt x="291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 name="Google Shape;553;p51"/>
          <p:cNvGrpSpPr/>
          <p:nvPr/>
        </p:nvGrpSpPr>
        <p:grpSpPr>
          <a:xfrm>
            <a:off x="5610758" y="3323419"/>
            <a:ext cx="377152" cy="376075"/>
            <a:chOff x="4767600" y="3238550"/>
            <a:chExt cx="350350" cy="349350"/>
          </a:xfrm>
        </p:grpSpPr>
        <p:sp>
          <p:nvSpPr>
            <p:cNvPr id="554" name="Google Shape;554;p51"/>
            <p:cNvSpPr/>
            <p:nvPr/>
          </p:nvSpPr>
          <p:spPr>
            <a:xfrm>
              <a:off x="4767600" y="3238550"/>
              <a:ext cx="195825" cy="195875"/>
            </a:xfrm>
            <a:custGeom>
              <a:rect b="b" l="l" r="r" t="t"/>
              <a:pathLst>
                <a:path extrusionOk="0" h="7835" w="7833">
                  <a:moveTo>
                    <a:pt x="7833" y="1"/>
                  </a:moveTo>
                  <a:lnTo>
                    <a:pt x="0" y="7835"/>
                  </a:lnTo>
                  <a:lnTo>
                    <a:pt x="0" y="7835"/>
                  </a:lnTo>
                  <a:lnTo>
                    <a:pt x="6527" y="6529"/>
                  </a:lnTo>
                  <a:lnTo>
                    <a:pt x="78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1"/>
            <p:cNvSpPr/>
            <p:nvPr/>
          </p:nvSpPr>
          <p:spPr>
            <a:xfrm>
              <a:off x="4769150" y="3240275"/>
              <a:ext cx="348800" cy="347625"/>
            </a:xfrm>
            <a:custGeom>
              <a:rect b="b" l="l" r="r" t="t"/>
              <a:pathLst>
                <a:path extrusionOk="0" h="13905" w="13952">
                  <a:moveTo>
                    <a:pt x="8605" y="0"/>
                  </a:moveTo>
                  <a:lnTo>
                    <a:pt x="7225" y="6895"/>
                  </a:lnTo>
                  <a:cubicBezTo>
                    <a:pt x="7193" y="7060"/>
                    <a:pt x="7065" y="7188"/>
                    <a:pt x="6899" y="7221"/>
                  </a:cubicBezTo>
                  <a:lnTo>
                    <a:pt x="5" y="8600"/>
                  </a:lnTo>
                  <a:lnTo>
                    <a:pt x="651" y="9246"/>
                  </a:lnTo>
                  <a:lnTo>
                    <a:pt x="162" y="9733"/>
                  </a:lnTo>
                  <a:cubicBezTo>
                    <a:pt x="1" y="9896"/>
                    <a:pt x="1" y="10160"/>
                    <a:pt x="162" y="10321"/>
                  </a:cubicBezTo>
                  <a:cubicBezTo>
                    <a:pt x="244" y="10403"/>
                    <a:pt x="350" y="10443"/>
                    <a:pt x="456" y="10443"/>
                  </a:cubicBezTo>
                  <a:cubicBezTo>
                    <a:pt x="563" y="10443"/>
                    <a:pt x="669" y="10403"/>
                    <a:pt x="750" y="10321"/>
                  </a:cubicBezTo>
                  <a:lnTo>
                    <a:pt x="1241" y="9832"/>
                  </a:lnTo>
                  <a:lnTo>
                    <a:pt x="2226" y="10819"/>
                  </a:lnTo>
                  <a:lnTo>
                    <a:pt x="794" y="12251"/>
                  </a:lnTo>
                  <a:cubicBezTo>
                    <a:pt x="630" y="12412"/>
                    <a:pt x="630" y="12677"/>
                    <a:pt x="793" y="12840"/>
                  </a:cubicBezTo>
                  <a:cubicBezTo>
                    <a:pt x="874" y="12922"/>
                    <a:pt x="980" y="12962"/>
                    <a:pt x="1087" y="12962"/>
                  </a:cubicBezTo>
                  <a:cubicBezTo>
                    <a:pt x="1193" y="12962"/>
                    <a:pt x="1300" y="12921"/>
                    <a:pt x="1382" y="12839"/>
                  </a:cubicBezTo>
                  <a:lnTo>
                    <a:pt x="2814" y="11407"/>
                  </a:lnTo>
                  <a:lnTo>
                    <a:pt x="3799" y="12392"/>
                  </a:lnTo>
                  <a:lnTo>
                    <a:pt x="3312" y="12881"/>
                  </a:lnTo>
                  <a:cubicBezTo>
                    <a:pt x="3149" y="13043"/>
                    <a:pt x="3149" y="13306"/>
                    <a:pt x="3312" y="13468"/>
                  </a:cubicBezTo>
                  <a:cubicBezTo>
                    <a:pt x="3392" y="13549"/>
                    <a:pt x="3499" y="13590"/>
                    <a:pt x="3605" y="13590"/>
                  </a:cubicBezTo>
                  <a:cubicBezTo>
                    <a:pt x="3712" y="13590"/>
                    <a:pt x="3818" y="13549"/>
                    <a:pt x="3900" y="13468"/>
                  </a:cubicBezTo>
                  <a:lnTo>
                    <a:pt x="4387" y="12980"/>
                  </a:lnTo>
                  <a:lnTo>
                    <a:pt x="5190" y="13783"/>
                  </a:lnTo>
                  <a:cubicBezTo>
                    <a:pt x="5271" y="13864"/>
                    <a:pt x="5377" y="13905"/>
                    <a:pt x="5484" y="13905"/>
                  </a:cubicBezTo>
                  <a:cubicBezTo>
                    <a:pt x="5590" y="13905"/>
                    <a:pt x="5697" y="13864"/>
                    <a:pt x="5778" y="13783"/>
                  </a:cubicBezTo>
                  <a:lnTo>
                    <a:pt x="13788" y="5772"/>
                  </a:lnTo>
                  <a:cubicBezTo>
                    <a:pt x="13951" y="5610"/>
                    <a:pt x="13951" y="5347"/>
                    <a:pt x="13788" y="5184"/>
                  </a:cubicBezTo>
                  <a:lnTo>
                    <a:pt x="8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 name="Google Shape;556;p51"/>
          <p:cNvGrpSpPr/>
          <p:nvPr/>
        </p:nvGrpSpPr>
        <p:grpSpPr>
          <a:xfrm>
            <a:off x="4787478" y="3382465"/>
            <a:ext cx="376021" cy="258037"/>
            <a:chOff x="4002825" y="3293400"/>
            <a:chExt cx="349300" cy="239700"/>
          </a:xfrm>
        </p:grpSpPr>
        <p:sp>
          <p:nvSpPr>
            <p:cNvPr id="557" name="Google Shape;557;p51"/>
            <p:cNvSpPr/>
            <p:nvPr/>
          </p:nvSpPr>
          <p:spPr>
            <a:xfrm>
              <a:off x="4016150" y="3293400"/>
              <a:ext cx="322675" cy="107550"/>
            </a:xfrm>
            <a:custGeom>
              <a:rect b="b" l="l" r="r" t="t"/>
              <a:pathLst>
                <a:path extrusionOk="0" h="4302" w="12907">
                  <a:moveTo>
                    <a:pt x="0" y="0"/>
                  </a:moveTo>
                  <a:lnTo>
                    <a:pt x="6453" y="4302"/>
                  </a:lnTo>
                  <a:lnTo>
                    <a:pt x="129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1"/>
            <p:cNvSpPr/>
            <p:nvPr/>
          </p:nvSpPr>
          <p:spPr>
            <a:xfrm>
              <a:off x="4002825" y="3309075"/>
              <a:ext cx="349300" cy="224025"/>
            </a:xfrm>
            <a:custGeom>
              <a:rect b="b" l="l" r="r" t="t"/>
              <a:pathLst>
                <a:path extrusionOk="0" h="8961" w="13972">
                  <a:moveTo>
                    <a:pt x="1" y="0"/>
                  </a:moveTo>
                  <a:lnTo>
                    <a:pt x="1" y="8550"/>
                  </a:lnTo>
                  <a:cubicBezTo>
                    <a:pt x="1" y="8777"/>
                    <a:pt x="184" y="8960"/>
                    <a:pt x="410" y="8960"/>
                  </a:cubicBezTo>
                  <a:lnTo>
                    <a:pt x="13561" y="8960"/>
                  </a:lnTo>
                  <a:cubicBezTo>
                    <a:pt x="13788" y="8960"/>
                    <a:pt x="13972" y="8777"/>
                    <a:pt x="13972" y="8550"/>
                  </a:cubicBezTo>
                  <a:lnTo>
                    <a:pt x="13972" y="0"/>
                  </a:lnTo>
                  <a:lnTo>
                    <a:pt x="7213" y="4507"/>
                  </a:lnTo>
                  <a:cubicBezTo>
                    <a:pt x="7145" y="4553"/>
                    <a:pt x="7066" y="4576"/>
                    <a:pt x="6986" y="4576"/>
                  </a:cubicBezTo>
                  <a:cubicBezTo>
                    <a:pt x="6907" y="4576"/>
                    <a:pt x="6828" y="4553"/>
                    <a:pt x="6759" y="4507"/>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51"/>
          <p:cNvGrpSpPr/>
          <p:nvPr/>
        </p:nvGrpSpPr>
        <p:grpSpPr>
          <a:xfrm>
            <a:off x="4019906" y="3323419"/>
            <a:ext cx="305295" cy="376075"/>
            <a:chOff x="3289800" y="3238550"/>
            <a:chExt cx="283600" cy="349350"/>
          </a:xfrm>
        </p:grpSpPr>
        <p:sp>
          <p:nvSpPr>
            <p:cNvPr id="560" name="Google Shape;560;p51"/>
            <p:cNvSpPr/>
            <p:nvPr/>
          </p:nvSpPr>
          <p:spPr>
            <a:xfrm>
              <a:off x="3301375" y="3337225"/>
              <a:ext cx="194675" cy="63775"/>
            </a:xfrm>
            <a:custGeom>
              <a:rect b="b" l="l" r="r" t="t"/>
              <a:pathLst>
                <a:path extrusionOk="0" h="2551" w="7787">
                  <a:moveTo>
                    <a:pt x="1" y="1"/>
                  </a:moveTo>
                  <a:lnTo>
                    <a:pt x="3894" y="2550"/>
                  </a:lnTo>
                  <a:lnTo>
                    <a:pt x="77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1"/>
            <p:cNvSpPr/>
            <p:nvPr/>
          </p:nvSpPr>
          <p:spPr>
            <a:xfrm>
              <a:off x="3289800" y="3354100"/>
              <a:ext cx="217825" cy="135125"/>
            </a:xfrm>
            <a:custGeom>
              <a:rect b="b" l="l" r="r" t="t"/>
              <a:pathLst>
                <a:path extrusionOk="0" h="5405" w="8713">
                  <a:moveTo>
                    <a:pt x="1" y="1"/>
                  </a:moveTo>
                  <a:lnTo>
                    <a:pt x="1" y="4995"/>
                  </a:lnTo>
                  <a:cubicBezTo>
                    <a:pt x="1" y="5221"/>
                    <a:pt x="184" y="5404"/>
                    <a:pt x="411" y="5404"/>
                  </a:cubicBezTo>
                  <a:lnTo>
                    <a:pt x="8302" y="5404"/>
                  </a:lnTo>
                  <a:cubicBezTo>
                    <a:pt x="8529" y="5404"/>
                    <a:pt x="8712" y="5221"/>
                    <a:pt x="8712" y="4995"/>
                  </a:cubicBezTo>
                  <a:lnTo>
                    <a:pt x="8712" y="1"/>
                  </a:lnTo>
                  <a:lnTo>
                    <a:pt x="4582" y="2708"/>
                  </a:lnTo>
                  <a:cubicBezTo>
                    <a:pt x="4514" y="2752"/>
                    <a:pt x="4435" y="2774"/>
                    <a:pt x="4357" y="2774"/>
                  </a:cubicBezTo>
                  <a:cubicBezTo>
                    <a:pt x="4279" y="2774"/>
                    <a:pt x="4201" y="2752"/>
                    <a:pt x="4132" y="2708"/>
                  </a:cubicBez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1"/>
            <p:cNvSpPr/>
            <p:nvPr/>
          </p:nvSpPr>
          <p:spPr>
            <a:xfrm>
              <a:off x="3355600" y="3238550"/>
              <a:ext cx="217800" cy="349350"/>
            </a:xfrm>
            <a:custGeom>
              <a:rect b="b" l="l" r="r" t="t"/>
              <a:pathLst>
                <a:path extrusionOk="0" h="13974" w="8712">
                  <a:moveTo>
                    <a:pt x="4357" y="12001"/>
                  </a:moveTo>
                  <a:cubicBezTo>
                    <a:pt x="4384" y="12001"/>
                    <a:pt x="4410" y="12003"/>
                    <a:pt x="4437" y="12009"/>
                  </a:cubicBezTo>
                  <a:cubicBezTo>
                    <a:pt x="4628" y="12046"/>
                    <a:pt x="4766" y="12214"/>
                    <a:pt x="4766" y="12410"/>
                  </a:cubicBezTo>
                  <a:cubicBezTo>
                    <a:pt x="4765" y="12518"/>
                    <a:pt x="4722" y="12623"/>
                    <a:pt x="4645" y="12698"/>
                  </a:cubicBezTo>
                  <a:cubicBezTo>
                    <a:pt x="4566" y="12778"/>
                    <a:pt x="4461" y="12819"/>
                    <a:pt x="4356" y="12819"/>
                  </a:cubicBezTo>
                  <a:cubicBezTo>
                    <a:pt x="4277" y="12819"/>
                    <a:pt x="4198" y="12796"/>
                    <a:pt x="4129" y="12749"/>
                  </a:cubicBezTo>
                  <a:cubicBezTo>
                    <a:pt x="3967" y="12640"/>
                    <a:pt x="3905" y="12433"/>
                    <a:pt x="3979" y="12253"/>
                  </a:cubicBezTo>
                  <a:cubicBezTo>
                    <a:pt x="4044" y="12098"/>
                    <a:pt x="4194" y="12001"/>
                    <a:pt x="4357" y="12001"/>
                  </a:cubicBezTo>
                  <a:close/>
                  <a:moveTo>
                    <a:pt x="410" y="1"/>
                  </a:moveTo>
                  <a:cubicBezTo>
                    <a:pt x="183" y="1"/>
                    <a:pt x="0" y="184"/>
                    <a:pt x="0" y="411"/>
                  </a:cubicBezTo>
                  <a:lnTo>
                    <a:pt x="0" y="3128"/>
                  </a:lnTo>
                  <a:lnTo>
                    <a:pt x="819" y="3128"/>
                  </a:lnTo>
                  <a:lnTo>
                    <a:pt x="819" y="820"/>
                  </a:lnTo>
                  <a:lnTo>
                    <a:pt x="7892" y="820"/>
                  </a:lnTo>
                  <a:lnTo>
                    <a:pt x="7892" y="9209"/>
                  </a:lnTo>
                  <a:lnTo>
                    <a:pt x="6900" y="9209"/>
                  </a:lnTo>
                  <a:lnTo>
                    <a:pt x="6900" y="9617"/>
                  </a:lnTo>
                  <a:cubicBezTo>
                    <a:pt x="6898" y="10296"/>
                    <a:pt x="6349" y="10844"/>
                    <a:pt x="5671" y="10846"/>
                  </a:cubicBezTo>
                  <a:lnTo>
                    <a:pt x="0" y="10846"/>
                  </a:lnTo>
                  <a:lnTo>
                    <a:pt x="0" y="13564"/>
                  </a:lnTo>
                  <a:cubicBezTo>
                    <a:pt x="0" y="13790"/>
                    <a:pt x="183" y="13973"/>
                    <a:pt x="410" y="13973"/>
                  </a:cubicBezTo>
                  <a:lnTo>
                    <a:pt x="8303" y="13973"/>
                  </a:lnTo>
                  <a:cubicBezTo>
                    <a:pt x="8528" y="13973"/>
                    <a:pt x="8711" y="13790"/>
                    <a:pt x="8711" y="13564"/>
                  </a:cubicBezTo>
                  <a:lnTo>
                    <a:pt x="8711" y="411"/>
                  </a:lnTo>
                  <a:cubicBezTo>
                    <a:pt x="8711" y="186"/>
                    <a:pt x="8528" y="2"/>
                    <a:pt x="8303" y="2"/>
                  </a:cubicBezTo>
                  <a:lnTo>
                    <a:pt x="830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51"/>
          <p:cNvGrpSpPr/>
          <p:nvPr/>
        </p:nvGrpSpPr>
        <p:grpSpPr>
          <a:xfrm>
            <a:off x="3174477" y="3323419"/>
            <a:ext cx="377125" cy="376075"/>
            <a:chOff x="2504450" y="3238550"/>
            <a:chExt cx="350325" cy="349350"/>
          </a:xfrm>
        </p:grpSpPr>
        <p:sp>
          <p:nvSpPr>
            <p:cNvPr id="564" name="Google Shape;564;p51"/>
            <p:cNvSpPr/>
            <p:nvPr/>
          </p:nvSpPr>
          <p:spPr>
            <a:xfrm>
              <a:off x="2788975" y="3457800"/>
              <a:ext cx="65800" cy="130100"/>
            </a:xfrm>
            <a:custGeom>
              <a:rect b="b" l="l" r="r" t="t"/>
              <a:pathLst>
                <a:path extrusionOk="0" h="5204" w="2632">
                  <a:moveTo>
                    <a:pt x="0" y="0"/>
                  </a:moveTo>
                  <a:lnTo>
                    <a:pt x="0" y="5203"/>
                  </a:lnTo>
                  <a:lnTo>
                    <a:pt x="2221" y="5203"/>
                  </a:lnTo>
                  <a:cubicBezTo>
                    <a:pt x="2448" y="5203"/>
                    <a:pt x="2631" y="5020"/>
                    <a:pt x="2631" y="4793"/>
                  </a:cubicBezTo>
                  <a:lnTo>
                    <a:pt x="2631" y="409"/>
                  </a:lnTo>
                  <a:cubicBezTo>
                    <a:pt x="2631" y="184"/>
                    <a:pt x="2448" y="0"/>
                    <a:pt x="22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1"/>
            <p:cNvSpPr/>
            <p:nvPr/>
          </p:nvSpPr>
          <p:spPr>
            <a:xfrm>
              <a:off x="2504450" y="3457800"/>
              <a:ext cx="264050" cy="130100"/>
            </a:xfrm>
            <a:custGeom>
              <a:rect b="b" l="l" r="r" t="t"/>
              <a:pathLst>
                <a:path extrusionOk="0" h="5204" w="10562">
                  <a:moveTo>
                    <a:pt x="2642" y="0"/>
                  </a:moveTo>
                  <a:cubicBezTo>
                    <a:pt x="2533" y="0"/>
                    <a:pt x="2430" y="43"/>
                    <a:pt x="2352" y="120"/>
                  </a:cubicBezTo>
                  <a:lnTo>
                    <a:pt x="161" y="2311"/>
                  </a:lnTo>
                  <a:cubicBezTo>
                    <a:pt x="1" y="2472"/>
                    <a:pt x="1" y="2731"/>
                    <a:pt x="161" y="2891"/>
                  </a:cubicBezTo>
                  <a:lnTo>
                    <a:pt x="2352" y="5084"/>
                  </a:lnTo>
                  <a:cubicBezTo>
                    <a:pt x="2430" y="5159"/>
                    <a:pt x="2533" y="5203"/>
                    <a:pt x="2642" y="5203"/>
                  </a:cubicBezTo>
                  <a:lnTo>
                    <a:pt x="10562" y="5203"/>
                  </a:lnTo>
                  <a:lnTo>
                    <a:pt x="105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1"/>
            <p:cNvSpPr/>
            <p:nvPr/>
          </p:nvSpPr>
          <p:spPr>
            <a:xfrm>
              <a:off x="2517050" y="3238550"/>
              <a:ext cx="326075" cy="107625"/>
            </a:xfrm>
            <a:custGeom>
              <a:rect b="b" l="l" r="r" t="t"/>
              <a:pathLst>
                <a:path extrusionOk="0" h="4305" w="13043">
                  <a:moveTo>
                    <a:pt x="0" y="1"/>
                  </a:moveTo>
                  <a:lnTo>
                    <a:pt x="6521" y="4304"/>
                  </a:lnTo>
                  <a:lnTo>
                    <a:pt x="130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1"/>
            <p:cNvSpPr/>
            <p:nvPr/>
          </p:nvSpPr>
          <p:spPr>
            <a:xfrm>
              <a:off x="2505425" y="3255450"/>
              <a:ext cx="349300" cy="181900"/>
            </a:xfrm>
            <a:custGeom>
              <a:rect b="b" l="l" r="r" t="t"/>
              <a:pathLst>
                <a:path extrusionOk="0" h="7276" w="13972">
                  <a:moveTo>
                    <a:pt x="1" y="0"/>
                  </a:moveTo>
                  <a:lnTo>
                    <a:pt x="1" y="6866"/>
                  </a:lnTo>
                  <a:cubicBezTo>
                    <a:pt x="1" y="7092"/>
                    <a:pt x="184" y="7275"/>
                    <a:pt x="410" y="7275"/>
                  </a:cubicBezTo>
                  <a:lnTo>
                    <a:pt x="13563" y="7275"/>
                  </a:lnTo>
                  <a:cubicBezTo>
                    <a:pt x="13788" y="7275"/>
                    <a:pt x="13972" y="7092"/>
                    <a:pt x="13972" y="6866"/>
                  </a:cubicBezTo>
                  <a:lnTo>
                    <a:pt x="13972" y="0"/>
                  </a:lnTo>
                  <a:lnTo>
                    <a:pt x="7212" y="4461"/>
                  </a:lnTo>
                  <a:cubicBezTo>
                    <a:pt x="7144" y="4506"/>
                    <a:pt x="7065" y="4528"/>
                    <a:pt x="6986" y="4528"/>
                  </a:cubicBezTo>
                  <a:cubicBezTo>
                    <a:pt x="6908" y="4528"/>
                    <a:pt x="6829" y="4506"/>
                    <a:pt x="6761" y="4461"/>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 name="Google Shape;568;p51"/>
          <p:cNvGrpSpPr/>
          <p:nvPr/>
        </p:nvGrpSpPr>
        <p:grpSpPr>
          <a:xfrm>
            <a:off x="2365138" y="3323419"/>
            <a:ext cx="376048" cy="376075"/>
            <a:chOff x="1752625" y="3238550"/>
            <a:chExt cx="349325" cy="349350"/>
          </a:xfrm>
        </p:grpSpPr>
        <p:sp>
          <p:nvSpPr>
            <p:cNvPr id="569" name="Google Shape;569;p51"/>
            <p:cNvSpPr/>
            <p:nvPr/>
          </p:nvSpPr>
          <p:spPr>
            <a:xfrm>
              <a:off x="1752625" y="3349300"/>
              <a:ext cx="349325" cy="238600"/>
            </a:xfrm>
            <a:custGeom>
              <a:rect b="b" l="l" r="r" t="t"/>
              <a:pathLst>
                <a:path extrusionOk="0" h="9544" w="13973">
                  <a:moveTo>
                    <a:pt x="13563" y="0"/>
                  </a:moveTo>
                  <a:cubicBezTo>
                    <a:pt x="13484" y="0"/>
                    <a:pt x="13406" y="23"/>
                    <a:pt x="13338" y="68"/>
                  </a:cubicBezTo>
                  <a:lnTo>
                    <a:pt x="6987" y="4259"/>
                  </a:lnTo>
                  <a:lnTo>
                    <a:pt x="636" y="69"/>
                  </a:lnTo>
                  <a:cubicBezTo>
                    <a:pt x="565" y="22"/>
                    <a:pt x="487" y="1"/>
                    <a:pt x="411" y="1"/>
                  </a:cubicBezTo>
                  <a:cubicBezTo>
                    <a:pt x="198" y="1"/>
                    <a:pt x="0" y="171"/>
                    <a:pt x="1" y="411"/>
                  </a:cubicBezTo>
                  <a:lnTo>
                    <a:pt x="1" y="9134"/>
                  </a:lnTo>
                  <a:cubicBezTo>
                    <a:pt x="1" y="9360"/>
                    <a:pt x="183" y="9543"/>
                    <a:pt x="410" y="9543"/>
                  </a:cubicBezTo>
                  <a:lnTo>
                    <a:pt x="13562" y="9543"/>
                  </a:lnTo>
                  <a:cubicBezTo>
                    <a:pt x="13789" y="9543"/>
                    <a:pt x="13971" y="9360"/>
                    <a:pt x="13972" y="9134"/>
                  </a:cubicBezTo>
                  <a:lnTo>
                    <a:pt x="13972" y="410"/>
                  </a:lnTo>
                  <a:cubicBezTo>
                    <a:pt x="13971" y="258"/>
                    <a:pt x="13889" y="120"/>
                    <a:pt x="13757" y="49"/>
                  </a:cubicBezTo>
                  <a:cubicBezTo>
                    <a:pt x="13696" y="16"/>
                    <a:pt x="13630" y="0"/>
                    <a:pt x="135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1"/>
            <p:cNvSpPr/>
            <p:nvPr/>
          </p:nvSpPr>
          <p:spPr>
            <a:xfrm>
              <a:off x="1780450" y="3238550"/>
              <a:ext cx="293625" cy="192725"/>
            </a:xfrm>
            <a:custGeom>
              <a:rect b="b" l="l" r="r" t="t"/>
              <a:pathLst>
                <a:path extrusionOk="0" h="7709" w="11745">
                  <a:moveTo>
                    <a:pt x="5873" y="1"/>
                  </a:moveTo>
                  <a:cubicBezTo>
                    <a:pt x="5794" y="1"/>
                    <a:pt x="5714" y="24"/>
                    <a:pt x="5645" y="71"/>
                  </a:cubicBezTo>
                  <a:lnTo>
                    <a:pt x="0" y="3834"/>
                  </a:lnTo>
                  <a:lnTo>
                    <a:pt x="5872" y="7708"/>
                  </a:lnTo>
                  <a:lnTo>
                    <a:pt x="11744" y="3834"/>
                  </a:lnTo>
                  <a:lnTo>
                    <a:pt x="6101" y="71"/>
                  </a:lnTo>
                  <a:cubicBezTo>
                    <a:pt x="6032" y="24"/>
                    <a:pt x="5952" y="1"/>
                    <a:pt x="58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51"/>
          <p:cNvGrpSpPr/>
          <p:nvPr/>
        </p:nvGrpSpPr>
        <p:grpSpPr>
          <a:xfrm>
            <a:off x="1549258" y="3323419"/>
            <a:ext cx="376021" cy="376075"/>
            <a:chOff x="994725" y="3238550"/>
            <a:chExt cx="349300" cy="349350"/>
          </a:xfrm>
        </p:grpSpPr>
        <p:sp>
          <p:nvSpPr>
            <p:cNvPr id="572" name="Google Shape;572;p51"/>
            <p:cNvSpPr/>
            <p:nvPr/>
          </p:nvSpPr>
          <p:spPr>
            <a:xfrm>
              <a:off x="1114750" y="3238550"/>
              <a:ext cx="109250" cy="34375"/>
            </a:xfrm>
            <a:custGeom>
              <a:rect b="b" l="l" r="r" t="t"/>
              <a:pathLst>
                <a:path extrusionOk="0" h="1375" w="4370">
                  <a:moveTo>
                    <a:pt x="2185" y="1"/>
                  </a:moveTo>
                  <a:cubicBezTo>
                    <a:pt x="2106" y="1"/>
                    <a:pt x="2026" y="24"/>
                    <a:pt x="1958" y="71"/>
                  </a:cubicBezTo>
                  <a:lnTo>
                    <a:pt x="1" y="1375"/>
                  </a:lnTo>
                  <a:lnTo>
                    <a:pt x="4369" y="1375"/>
                  </a:lnTo>
                  <a:lnTo>
                    <a:pt x="2412" y="71"/>
                  </a:lnTo>
                  <a:cubicBezTo>
                    <a:pt x="2344" y="24"/>
                    <a:pt x="2264" y="1"/>
                    <a:pt x="21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1"/>
            <p:cNvSpPr/>
            <p:nvPr/>
          </p:nvSpPr>
          <p:spPr>
            <a:xfrm>
              <a:off x="994725" y="3349300"/>
              <a:ext cx="349300" cy="238600"/>
            </a:xfrm>
            <a:custGeom>
              <a:rect b="b" l="l" r="r" t="t"/>
              <a:pathLst>
                <a:path extrusionOk="0" h="9544" w="13972">
                  <a:moveTo>
                    <a:pt x="13564" y="0"/>
                  </a:moveTo>
                  <a:cubicBezTo>
                    <a:pt x="13485" y="0"/>
                    <a:pt x="13406" y="23"/>
                    <a:pt x="13338" y="68"/>
                  </a:cubicBezTo>
                  <a:lnTo>
                    <a:pt x="6987" y="4258"/>
                  </a:lnTo>
                  <a:lnTo>
                    <a:pt x="635" y="69"/>
                  </a:lnTo>
                  <a:cubicBezTo>
                    <a:pt x="564" y="22"/>
                    <a:pt x="486" y="1"/>
                    <a:pt x="411" y="1"/>
                  </a:cubicBezTo>
                  <a:cubicBezTo>
                    <a:pt x="198" y="1"/>
                    <a:pt x="0" y="171"/>
                    <a:pt x="0" y="411"/>
                  </a:cubicBezTo>
                  <a:lnTo>
                    <a:pt x="0" y="9134"/>
                  </a:lnTo>
                  <a:cubicBezTo>
                    <a:pt x="0" y="9360"/>
                    <a:pt x="184" y="9543"/>
                    <a:pt x="409" y="9543"/>
                  </a:cubicBezTo>
                  <a:lnTo>
                    <a:pt x="13562" y="9543"/>
                  </a:lnTo>
                  <a:cubicBezTo>
                    <a:pt x="13788" y="9543"/>
                    <a:pt x="13971" y="9360"/>
                    <a:pt x="13971" y="9134"/>
                  </a:cubicBezTo>
                  <a:lnTo>
                    <a:pt x="13971" y="410"/>
                  </a:lnTo>
                  <a:cubicBezTo>
                    <a:pt x="13971" y="258"/>
                    <a:pt x="13888" y="120"/>
                    <a:pt x="13756" y="49"/>
                  </a:cubicBezTo>
                  <a:lnTo>
                    <a:pt x="13757" y="49"/>
                  </a:lnTo>
                  <a:cubicBezTo>
                    <a:pt x="13697" y="16"/>
                    <a:pt x="13630" y="0"/>
                    <a:pt x="135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1"/>
            <p:cNvSpPr/>
            <p:nvPr/>
          </p:nvSpPr>
          <p:spPr>
            <a:xfrm>
              <a:off x="1022550" y="3322750"/>
              <a:ext cx="17500" cy="23175"/>
            </a:xfrm>
            <a:custGeom>
              <a:rect b="b" l="l" r="r" t="t"/>
              <a:pathLst>
                <a:path extrusionOk="0" h="927" w="700">
                  <a:moveTo>
                    <a:pt x="699" y="0"/>
                  </a:moveTo>
                  <a:lnTo>
                    <a:pt x="1" y="466"/>
                  </a:lnTo>
                  <a:lnTo>
                    <a:pt x="699" y="926"/>
                  </a:lnTo>
                  <a:lnTo>
                    <a:pt x="6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1"/>
            <p:cNvSpPr/>
            <p:nvPr/>
          </p:nvSpPr>
          <p:spPr>
            <a:xfrm>
              <a:off x="1298700" y="3322750"/>
              <a:ext cx="17500" cy="23175"/>
            </a:xfrm>
            <a:custGeom>
              <a:rect b="b" l="l" r="r" t="t"/>
              <a:pathLst>
                <a:path extrusionOk="0" h="927" w="700">
                  <a:moveTo>
                    <a:pt x="1" y="0"/>
                  </a:moveTo>
                  <a:lnTo>
                    <a:pt x="1" y="926"/>
                  </a:lnTo>
                  <a:lnTo>
                    <a:pt x="699" y="466"/>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1"/>
            <p:cNvSpPr/>
            <p:nvPr/>
          </p:nvSpPr>
          <p:spPr>
            <a:xfrm>
              <a:off x="1060500" y="3293400"/>
              <a:ext cx="217775" cy="137875"/>
            </a:xfrm>
            <a:custGeom>
              <a:rect b="b" l="l" r="r" t="t"/>
              <a:pathLst>
                <a:path extrusionOk="0" h="5515" w="8711">
                  <a:moveTo>
                    <a:pt x="410" y="0"/>
                  </a:moveTo>
                  <a:cubicBezTo>
                    <a:pt x="184" y="0"/>
                    <a:pt x="1" y="183"/>
                    <a:pt x="1" y="409"/>
                  </a:cubicBezTo>
                  <a:lnTo>
                    <a:pt x="1" y="2640"/>
                  </a:lnTo>
                  <a:lnTo>
                    <a:pt x="4355" y="5514"/>
                  </a:lnTo>
                  <a:lnTo>
                    <a:pt x="8711" y="2640"/>
                  </a:lnTo>
                  <a:lnTo>
                    <a:pt x="8711" y="409"/>
                  </a:lnTo>
                  <a:cubicBezTo>
                    <a:pt x="8711" y="183"/>
                    <a:pt x="8527" y="0"/>
                    <a:pt x="83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51"/>
          <p:cNvGrpSpPr/>
          <p:nvPr/>
        </p:nvGrpSpPr>
        <p:grpSpPr>
          <a:xfrm>
            <a:off x="734778" y="3323419"/>
            <a:ext cx="375995" cy="376075"/>
            <a:chOff x="238125" y="3238550"/>
            <a:chExt cx="349275" cy="349350"/>
          </a:xfrm>
        </p:grpSpPr>
        <p:sp>
          <p:nvSpPr>
            <p:cNvPr id="578" name="Google Shape;578;p51"/>
            <p:cNvSpPr/>
            <p:nvPr/>
          </p:nvSpPr>
          <p:spPr>
            <a:xfrm>
              <a:off x="358150" y="3238550"/>
              <a:ext cx="109225" cy="34375"/>
            </a:xfrm>
            <a:custGeom>
              <a:rect b="b" l="l" r="r" t="t"/>
              <a:pathLst>
                <a:path extrusionOk="0" h="1375" w="4369">
                  <a:moveTo>
                    <a:pt x="2184" y="1"/>
                  </a:moveTo>
                  <a:cubicBezTo>
                    <a:pt x="2105" y="1"/>
                    <a:pt x="2026" y="24"/>
                    <a:pt x="1957" y="71"/>
                  </a:cubicBezTo>
                  <a:lnTo>
                    <a:pt x="0" y="1375"/>
                  </a:lnTo>
                  <a:lnTo>
                    <a:pt x="4369" y="1375"/>
                  </a:lnTo>
                  <a:lnTo>
                    <a:pt x="2411" y="71"/>
                  </a:lnTo>
                  <a:cubicBezTo>
                    <a:pt x="2343" y="24"/>
                    <a:pt x="2264" y="1"/>
                    <a:pt x="2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1"/>
            <p:cNvSpPr/>
            <p:nvPr/>
          </p:nvSpPr>
          <p:spPr>
            <a:xfrm>
              <a:off x="238125" y="3349300"/>
              <a:ext cx="349275" cy="238600"/>
            </a:xfrm>
            <a:custGeom>
              <a:rect b="b" l="l" r="r" t="t"/>
              <a:pathLst>
                <a:path extrusionOk="0" h="9544" w="13971">
                  <a:moveTo>
                    <a:pt x="13562" y="0"/>
                  </a:moveTo>
                  <a:cubicBezTo>
                    <a:pt x="13484" y="0"/>
                    <a:pt x="13405" y="23"/>
                    <a:pt x="13336" y="68"/>
                  </a:cubicBezTo>
                  <a:lnTo>
                    <a:pt x="6985" y="4259"/>
                  </a:lnTo>
                  <a:lnTo>
                    <a:pt x="635" y="69"/>
                  </a:lnTo>
                  <a:cubicBezTo>
                    <a:pt x="563" y="22"/>
                    <a:pt x="486" y="1"/>
                    <a:pt x="410" y="1"/>
                  </a:cubicBezTo>
                  <a:cubicBezTo>
                    <a:pt x="197" y="1"/>
                    <a:pt x="0" y="171"/>
                    <a:pt x="0" y="411"/>
                  </a:cubicBezTo>
                  <a:lnTo>
                    <a:pt x="0" y="9134"/>
                  </a:lnTo>
                  <a:cubicBezTo>
                    <a:pt x="0" y="9360"/>
                    <a:pt x="183" y="9543"/>
                    <a:pt x="409" y="9543"/>
                  </a:cubicBezTo>
                  <a:lnTo>
                    <a:pt x="13562" y="9543"/>
                  </a:lnTo>
                  <a:cubicBezTo>
                    <a:pt x="13788" y="9543"/>
                    <a:pt x="13971" y="9360"/>
                    <a:pt x="13971" y="9134"/>
                  </a:cubicBezTo>
                  <a:lnTo>
                    <a:pt x="13971" y="410"/>
                  </a:lnTo>
                  <a:cubicBezTo>
                    <a:pt x="13971" y="258"/>
                    <a:pt x="13888" y="120"/>
                    <a:pt x="13756" y="49"/>
                  </a:cubicBezTo>
                  <a:lnTo>
                    <a:pt x="13757" y="49"/>
                  </a:lnTo>
                  <a:cubicBezTo>
                    <a:pt x="13696" y="16"/>
                    <a:pt x="13629" y="0"/>
                    <a:pt x="135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1"/>
            <p:cNvSpPr/>
            <p:nvPr/>
          </p:nvSpPr>
          <p:spPr>
            <a:xfrm>
              <a:off x="265975" y="3322750"/>
              <a:ext cx="17450" cy="23175"/>
            </a:xfrm>
            <a:custGeom>
              <a:rect b="b" l="l" r="r" t="t"/>
              <a:pathLst>
                <a:path extrusionOk="0" h="927" w="698">
                  <a:moveTo>
                    <a:pt x="698" y="0"/>
                  </a:moveTo>
                  <a:lnTo>
                    <a:pt x="1" y="466"/>
                  </a:lnTo>
                  <a:lnTo>
                    <a:pt x="698" y="926"/>
                  </a:lnTo>
                  <a:lnTo>
                    <a:pt x="6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1"/>
            <p:cNvSpPr/>
            <p:nvPr/>
          </p:nvSpPr>
          <p:spPr>
            <a:xfrm>
              <a:off x="542100" y="3322750"/>
              <a:ext cx="17475" cy="23175"/>
            </a:xfrm>
            <a:custGeom>
              <a:rect b="b" l="l" r="r" t="t"/>
              <a:pathLst>
                <a:path extrusionOk="0" h="927" w="699">
                  <a:moveTo>
                    <a:pt x="0" y="0"/>
                  </a:moveTo>
                  <a:lnTo>
                    <a:pt x="0" y="926"/>
                  </a:lnTo>
                  <a:lnTo>
                    <a:pt x="699" y="466"/>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1"/>
            <p:cNvSpPr/>
            <p:nvPr/>
          </p:nvSpPr>
          <p:spPr>
            <a:xfrm>
              <a:off x="303900" y="3293400"/>
              <a:ext cx="217775" cy="137875"/>
            </a:xfrm>
            <a:custGeom>
              <a:rect b="b" l="l" r="r" t="t"/>
              <a:pathLst>
                <a:path extrusionOk="0" h="5515" w="8711">
                  <a:moveTo>
                    <a:pt x="5670" y="2630"/>
                  </a:moveTo>
                  <a:cubicBezTo>
                    <a:pt x="5896" y="2630"/>
                    <a:pt x="6079" y="2813"/>
                    <a:pt x="6079" y="3040"/>
                  </a:cubicBezTo>
                  <a:cubicBezTo>
                    <a:pt x="6079" y="3266"/>
                    <a:pt x="5896" y="3449"/>
                    <a:pt x="5670" y="3449"/>
                  </a:cubicBezTo>
                  <a:lnTo>
                    <a:pt x="3039" y="3449"/>
                  </a:lnTo>
                  <a:cubicBezTo>
                    <a:pt x="2813" y="3449"/>
                    <a:pt x="2630" y="3266"/>
                    <a:pt x="2630" y="3040"/>
                  </a:cubicBezTo>
                  <a:cubicBezTo>
                    <a:pt x="2630" y="2813"/>
                    <a:pt x="2813" y="2630"/>
                    <a:pt x="3039" y="2630"/>
                  </a:cubicBezTo>
                  <a:close/>
                  <a:moveTo>
                    <a:pt x="409" y="0"/>
                  </a:moveTo>
                  <a:cubicBezTo>
                    <a:pt x="184" y="0"/>
                    <a:pt x="0" y="183"/>
                    <a:pt x="0" y="409"/>
                  </a:cubicBezTo>
                  <a:lnTo>
                    <a:pt x="0" y="2640"/>
                  </a:lnTo>
                  <a:lnTo>
                    <a:pt x="4354" y="5514"/>
                  </a:lnTo>
                  <a:lnTo>
                    <a:pt x="8710" y="2640"/>
                  </a:lnTo>
                  <a:lnTo>
                    <a:pt x="8710" y="409"/>
                  </a:lnTo>
                  <a:cubicBezTo>
                    <a:pt x="8710" y="183"/>
                    <a:pt x="8527" y="0"/>
                    <a:pt x="83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51"/>
          <p:cNvGrpSpPr/>
          <p:nvPr/>
        </p:nvGrpSpPr>
        <p:grpSpPr>
          <a:xfrm>
            <a:off x="734778" y="2777391"/>
            <a:ext cx="376048" cy="281666"/>
            <a:chOff x="238125" y="2731325"/>
            <a:chExt cx="349325" cy="261650"/>
          </a:xfrm>
        </p:grpSpPr>
        <p:sp>
          <p:nvSpPr>
            <p:cNvPr id="584" name="Google Shape;584;p51"/>
            <p:cNvSpPr/>
            <p:nvPr/>
          </p:nvSpPr>
          <p:spPr>
            <a:xfrm>
              <a:off x="238125" y="2747975"/>
              <a:ext cx="283550" cy="179225"/>
            </a:xfrm>
            <a:custGeom>
              <a:rect b="b" l="l" r="r" t="t"/>
              <a:pathLst>
                <a:path extrusionOk="0" h="7169" w="11342">
                  <a:moveTo>
                    <a:pt x="0" y="1"/>
                  </a:moveTo>
                  <a:lnTo>
                    <a:pt x="0" y="6759"/>
                  </a:lnTo>
                  <a:cubicBezTo>
                    <a:pt x="0" y="6985"/>
                    <a:pt x="183" y="7168"/>
                    <a:pt x="409" y="7168"/>
                  </a:cubicBezTo>
                  <a:lnTo>
                    <a:pt x="10932" y="7168"/>
                  </a:lnTo>
                  <a:cubicBezTo>
                    <a:pt x="11158" y="7168"/>
                    <a:pt x="11341" y="6985"/>
                    <a:pt x="11341" y="6759"/>
                  </a:cubicBezTo>
                  <a:lnTo>
                    <a:pt x="11341" y="1"/>
                  </a:lnTo>
                  <a:lnTo>
                    <a:pt x="5895" y="3594"/>
                  </a:lnTo>
                  <a:cubicBezTo>
                    <a:pt x="5827" y="3639"/>
                    <a:pt x="5748" y="3662"/>
                    <a:pt x="5670" y="3662"/>
                  </a:cubicBezTo>
                  <a:cubicBezTo>
                    <a:pt x="5592" y="3662"/>
                    <a:pt x="5513" y="3639"/>
                    <a:pt x="5446" y="3594"/>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1"/>
            <p:cNvSpPr/>
            <p:nvPr/>
          </p:nvSpPr>
          <p:spPr>
            <a:xfrm>
              <a:off x="250050" y="2731325"/>
              <a:ext cx="259650" cy="85700"/>
            </a:xfrm>
            <a:custGeom>
              <a:rect b="b" l="l" r="r" t="t"/>
              <a:pathLst>
                <a:path extrusionOk="0" h="3428" w="10386">
                  <a:moveTo>
                    <a:pt x="0" y="0"/>
                  </a:moveTo>
                  <a:lnTo>
                    <a:pt x="5193" y="3427"/>
                  </a:lnTo>
                  <a:lnTo>
                    <a:pt x="103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1"/>
            <p:cNvSpPr/>
            <p:nvPr/>
          </p:nvSpPr>
          <p:spPr>
            <a:xfrm>
              <a:off x="303900" y="2797100"/>
              <a:ext cx="283550" cy="195875"/>
            </a:xfrm>
            <a:custGeom>
              <a:rect b="b" l="l" r="r" t="t"/>
              <a:pathLst>
                <a:path extrusionOk="0" h="7835" w="11342">
                  <a:moveTo>
                    <a:pt x="9528" y="0"/>
                  </a:moveTo>
                  <a:lnTo>
                    <a:pt x="9528" y="4794"/>
                  </a:lnTo>
                  <a:cubicBezTo>
                    <a:pt x="9528" y="5472"/>
                    <a:pt x="8978" y="6021"/>
                    <a:pt x="8301" y="6022"/>
                  </a:cubicBezTo>
                  <a:lnTo>
                    <a:pt x="0" y="6022"/>
                  </a:lnTo>
                  <a:lnTo>
                    <a:pt x="0" y="7424"/>
                  </a:lnTo>
                  <a:cubicBezTo>
                    <a:pt x="0" y="7651"/>
                    <a:pt x="182" y="7834"/>
                    <a:pt x="409" y="7834"/>
                  </a:cubicBezTo>
                  <a:lnTo>
                    <a:pt x="10931" y="7834"/>
                  </a:lnTo>
                  <a:cubicBezTo>
                    <a:pt x="11158" y="7834"/>
                    <a:pt x="11341" y="7651"/>
                    <a:pt x="11341" y="7424"/>
                  </a:cubicBezTo>
                  <a:lnTo>
                    <a:pt x="11341" y="409"/>
                  </a:lnTo>
                  <a:cubicBezTo>
                    <a:pt x="11340" y="184"/>
                    <a:pt x="11157" y="0"/>
                    <a:pt x="109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51"/>
          <p:cNvGrpSpPr/>
          <p:nvPr/>
        </p:nvGrpSpPr>
        <p:grpSpPr>
          <a:xfrm>
            <a:off x="1549258" y="2742459"/>
            <a:ext cx="376048" cy="352419"/>
            <a:chOff x="994725" y="2698875"/>
            <a:chExt cx="349325" cy="327375"/>
          </a:xfrm>
        </p:grpSpPr>
        <p:sp>
          <p:nvSpPr>
            <p:cNvPr id="588" name="Google Shape;588;p51"/>
            <p:cNvSpPr/>
            <p:nvPr/>
          </p:nvSpPr>
          <p:spPr>
            <a:xfrm>
              <a:off x="1006700" y="2698875"/>
              <a:ext cx="259650" cy="85650"/>
            </a:xfrm>
            <a:custGeom>
              <a:rect b="b" l="l" r="r" t="t"/>
              <a:pathLst>
                <a:path extrusionOk="0" h="3426" w="10386">
                  <a:moveTo>
                    <a:pt x="0" y="0"/>
                  </a:moveTo>
                  <a:lnTo>
                    <a:pt x="5193" y="3426"/>
                  </a:lnTo>
                  <a:lnTo>
                    <a:pt x="103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1"/>
            <p:cNvSpPr/>
            <p:nvPr/>
          </p:nvSpPr>
          <p:spPr>
            <a:xfrm>
              <a:off x="994725" y="2715500"/>
              <a:ext cx="283550" cy="179225"/>
            </a:xfrm>
            <a:custGeom>
              <a:rect b="b" l="l" r="r" t="t"/>
              <a:pathLst>
                <a:path extrusionOk="0" h="7169" w="11342">
                  <a:moveTo>
                    <a:pt x="0" y="0"/>
                  </a:moveTo>
                  <a:lnTo>
                    <a:pt x="0" y="6760"/>
                  </a:lnTo>
                  <a:cubicBezTo>
                    <a:pt x="0" y="6986"/>
                    <a:pt x="184" y="7169"/>
                    <a:pt x="409" y="7169"/>
                  </a:cubicBezTo>
                  <a:lnTo>
                    <a:pt x="10933" y="7169"/>
                  </a:lnTo>
                  <a:cubicBezTo>
                    <a:pt x="11158" y="7169"/>
                    <a:pt x="11342" y="6986"/>
                    <a:pt x="11342" y="6760"/>
                  </a:cubicBezTo>
                  <a:lnTo>
                    <a:pt x="11342" y="0"/>
                  </a:lnTo>
                  <a:lnTo>
                    <a:pt x="5896" y="3593"/>
                  </a:lnTo>
                  <a:cubicBezTo>
                    <a:pt x="5827" y="3638"/>
                    <a:pt x="5749" y="3661"/>
                    <a:pt x="5671" y="3661"/>
                  </a:cubicBezTo>
                  <a:cubicBezTo>
                    <a:pt x="5592" y="3661"/>
                    <a:pt x="5514" y="3638"/>
                    <a:pt x="5446" y="3593"/>
                  </a:cubicBez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1"/>
            <p:cNvSpPr/>
            <p:nvPr/>
          </p:nvSpPr>
          <p:spPr>
            <a:xfrm>
              <a:off x="1060475" y="2764650"/>
              <a:ext cx="283575" cy="195875"/>
            </a:xfrm>
            <a:custGeom>
              <a:rect b="b" l="l" r="r" t="t"/>
              <a:pathLst>
                <a:path extrusionOk="0" h="7835" w="11343">
                  <a:moveTo>
                    <a:pt x="9531" y="0"/>
                  </a:moveTo>
                  <a:lnTo>
                    <a:pt x="9531" y="4794"/>
                  </a:lnTo>
                  <a:cubicBezTo>
                    <a:pt x="9530" y="5472"/>
                    <a:pt x="8981" y="6021"/>
                    <a:pt x="8303" y="6022"/>
                  </a:cubicBezTo>
                  <a:lnTo>
                    <a:pt x="0" y="6022"/>
                  </a:lnTo>
                  <a:lnTo>
                    <a:pt x="0" y="7424"/>
                  </a:lnTo>
                  <a:cubicBezTo>
                    <a:pt x="0" y="7651"/>
                    <a:pt x="184" y="7834"/>
                    <a:pt x="411" y="7834"/>
                  </a:cubicBezTo>
                  <a:lnTo>
                    <a:pt x="10934" y="7834"/>
                  </a:lnTo>
                  <a:cubicBezTo>
                    <a:pt x="11159" y="7834"/>
                    <a:pt x="11343" y="7651"/>
                    <a:pt x="11343" y="7424"/>
                  </a:cubicBezTo>
                  <a:lnTo>
                    <a:pt x="11343" y="409"/>
                  </a:lnTo>
                  <a:cubicBezTo>
                    <a:pt x="11343" y="184"/>
                    <a:pt x="11159" y="0"/>
                    <a:pt x="109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1"/>
            <p:cNvSpPr/>
            <p:nvPr/>
          </p:nvSpPr>
          <p:spPr>
            <a:xfrm>
              <a:off x="994725" y="2913425"/>
              <a:ext cx="283550" cy="112825"/>
            </a:xfrm>
            <a:custGeom>
              <a:rect b="b" l="l" r="r" t="t"/>
              <a:pathLst>
                <a:path extrusionOk="0" h="4513" w="11342">
                  <a:moveTo>
                    <a:pt x="0" y="0"/>
                  </a:moveTo>
                  <a:lnTo>
                    <a:pt x="0" y="4104"/>
                  </a:lnTo>
                  <a:cubicBezTo>
                    <a:pt x="0" y="4329"/>
                    <a:pt x="184" y="4513"/>
                    <a:pt x="409" y="4513"/>
                  </a:cubicBezTo>
                  <a:lnTo>
                    <a:pt x="10933" y="4513"/>
                  </a:lnTo>
                  <a:cubicBezTo>
                    <a:pt x="11158" y="4513"/>
                    <a:pt x="11342" y="4329"/>
                    <a:pt x="11342" y="4104"/>
                  </a:cubicBezTo>
                  <a:lnTo>
                    <a:pt x="11342" y="2701"/>
                  </a:lnTo>
                  <a:lnTo>
                    <a:pt x="3041" y="2701"/>
                  </a:lnTo>
                  <a:cubicBezTo>
                    <a:pt x="2362" y="2701"/>
                    <a:pt x="1814" y="2151"/>
                    <a:pt x="1812" y="1473"/>
                  </a:cubicBezTo>
                  <a:lnTo>
                    <a:pt x="1812" y="71"/>
                  </a:lnTo>
                  <a:lnTo>
                    <a:pt x="409" y="71"/>
                  </a:lnTo>
                  <a:cubicBezTo>
                    <a:pt x="270" y="71"/>
                    <a:pt x="131" y="47"/>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 name="Google Shape;592;p51"/>
          <p:cNvSpPr/>
          <p:nvPr/>
        </p:nvSpPr>
        <p:spPr>
          <a:xfrm>
            <a:off x="2365138" y="2730146"/>
            <a:ext cx="376021" cy="376021"/>
          </a:xfrm>
          <a:custGeom>
            <a:rect b="b" l="l" r="r" t="t"/>
            <a:pathLst>
              <a:path extrusionOk="0" h="13972" w="13972">
                <a:moveTo>
                  <a:pt x="10879" y="4823"/>
                </a:moveTo>
                <a:lnTo>
                  <a:pt x="6986" y="7375"/>
                </a:lnTo>
                <a:lnTo>
                  <a:pt x="3093" y="4823"/>
                </a:lnTo>
                <a:close/>
                <a:moveTo>
                  <a:pt x="11340" y="5499"/>
                </a:moveTo>
                <a:lnTo>
                  <a:pt x="11341" y="10495"/>
                </a:lnTo>
                <a:cubicBezTo>
                  <a:pt x="11341" y="10720"/>
                  <a:pt x="11158" y="10904"/>
                  <a:pt x="10933" y="10904"/>
                </a:cubicBezTo>
                <a:lnTo>
                  <a:pt x="3039" y="10904"/>
                </a:lnTo>
                <a:cubicBezTo>
                  <a:pt x="2813" y="10904"/>
                  <a:pt x="2630" y="10720"/>
                  <a:pt x="2630" y="10495"/>
                </a:cubicBezTo>
                <a:lnTo>
                  <a:pt x="2630" y="5500"/>
                </a:lnTo>
                <a:lnTo>
                  <a:pt x="6762" y="8206"/>
                </a:lnTo>
                <a:cubicBezTo>
                  <a:pt x="6829" y="8250"/>
                  <a:pt x="6907" y="8272"/>
                  <a:pt x="6985" y="8272"/>
                </a:cubicBezTo>
                <a:cubicBezTo>
                  <a:pt x="7063" y="8272"/>
                  <a:pt x="7141" y="8250"/>
                  <a:pt x="7210" y="8206"/>
                </a:cubicBezTo>
                <a:lnTo>
                  <a:pt x="11340" y="5499"/>
                </a:lnTo>
                <a:close/>
                <a:moveTo>
                  <a:pt x="409" y="1"/>
                </a:moveTo>
                <a:cubicBezTo>
                  <a:pt x="182" y="1"/>
                  <a:pt x="0" y="184"/>
                  <a:pt x="0" y="411"/>
                </a:cubicBezTo>
                <a:lnTo>
                  <a:pt x="0" y="13563"/>
                </a:lnTo>
                <a:cubicBezTo>
                  <a:pt x="0" y="13788"/>
                  <a:pt x="182" y="13971"/>
                  <a:pt x="409" y="13971"/>
                </a:cubicBezTo>
                <a:lnTo>
                  <a:pt x="13561" y="13971"/>
                </a:lnTo>
                <a:cubicBezTo>
                  <a:pt x="13788" y="13971"/>
                  <a:pt x="13970" y="13788"/>
                  <a:pt x="13971" y="13563"/>
                </a:cubicBezTo>
                <a:lnTo>
                  <a:pt x="13971" y="2165"/>
                </a:lnTo>
                <a:cubicBezTo>
                  <a:pt x="13971" y="1938"/>
                  <a:pt x="13788" y="1754"/>
                  <a:pt x="13561" y="1754"/>
                </a:cubicBezTo>
                <a:lnTo>
                  <a:pt x="7395" y="1754"/>
                </a:lnTo>
                <a:lnTo>
                  <a:pt x="7395" y="410"/>
                </a:lnTo>
                <a:cubicBezTo>
                  <a:pt x="7395" y="184"/>
                  <a:pt x="7211" y="2"/>
                  <a:pt x="698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 name="Google Shape;593;p51"/>
          <p:cNvGrpSpPr/>
          <p:nvPr/>
        </p:nvGrpSpPr>
        <p:grpSpPr>
          <a:xfrm>
            <a:off x="3199587" y="2730186"/>
            <a:ext cx="328871" cy="376048"/>
            <a:chOff x="2527775" y="2687475"/>
            <a:chExt cx="305500" cy="349325"/>
          </a:xfrm>
        </p:grpSpPr>
        <p:sp>
          <p:nvSpPr>
            <p:cNvPr id="594" name="Google Shape;594;p51"/>
            <p:cNvSpPr/>
            <p:nvPr/>
          </p:nvSpPr>
          <p:spPr>
            <a:xfrm>
              <a:off x="2527775" y="2687475"/>
              <a:ext cx="261650" cy="349325"/>
            </a:xfrm>
            <a:custGeom>
              <a:rect b="b" l="l" r="r" t="t"/>
              <a:pathLst>
                <a:path extrusionOk="0" h="13973" w="10466">
                  <a:moveTo>
                    <a:pt x="6139" y="820"/>
                  </a:moveTo>
                  <a:lnTo>
                    <a:pt x="6139" y="2632"/>
                  </a:lnTo>
                  <a:lnTo>
                    <a:pt x="4327" y="2632"/>
                  </a:lnTo>
                  <a:lnTo>
                    <a:pt x="4327" y="820"/>
                  </a:lnTo>
                  <a:close/>
                  <a:moveTo>
                    <a:pt x="3918" y="1"/>
                  </a:moveTo>
                  <a:cubicBezTo>
                    <a:pt x="3691" y="1"/>
                    <a:pt x="3509" y="184"/>
                    <a:pt x="3509" y="410"/>
                  </a:cubicBezTo>
                  <a:lnTo>
                    <a:pt x="3509" y="2632"/>
                  </a:lnTo>
                  <a:lnTo>
                    <a:pt x="411" y="2632"/>
                  </a:lnTo>
                  <a:cubicBezTo>
                    <a:pt x="184" y="2632"/>
                    <a:pt x="1" y="2815"/>
                    <a:pt x="1" y="3041"/>
                  </a:cubicBezTo>
                  <a:cubicBezTo>
                    <a:pt x="1" y="3266"/>
                    <a:pt x="184" y="3450"/>
                    <a:pt x="411" y="3450"/>
                  </a:cubicBezTo>
                  <a:lnTo>
                    <a:pt x="878" y="3450"/>
                  </a:lnTo>
                  <a:lnTo>
                    <a:pt x="878" y="13564"/>
                  </a:lnTo>
                  <a:cubicBezTo>
                    <a:pt x="878" y="13790"/>
                    <a:pt x="1061" y="13973"/>
                    <a:pt x="1287" y="13973"/>
                  </a:cubicBezTo>
                  <a:lnTo>
                    <a:pt x="2761" y="13973"/>
                  </a:lnTo>
                  <a:cubicBezTo>
                    <a:pt x="2715" y="13840"/>
                    <a:pt x="2690" y="13702"/>
                    <a:pt x="2690" y="13564"/>
                  </a:cubicBezTo>
                  <a:lnTo>
                    <a:pt x="2690" y="8302"/>
                  </a:lnTo>
                  <a:cubicBezTo>
                    <a:pt x="2691" y="7623"/>
                    <a:pt x="3240" y="7075"/>
                    <a:pt x="3918" y="7075"/>
                  </a:cubicBezTo>
                  <a:lnTo>
                    <a:pt x="4825" y="7075"/>
                  </a:lnTo>
                  <a:lnTo>
                    <a:pt x="4825" y="5672"/>
                  </a:lnTo>
                  <a:cubicBezTo>
                    <a:pt x="4825" y="5445"/>
                    <a:pt x="5008" y="5262"/>
                    <a:pt x="5234" y="5262"/>
                  </a:cubicBezTo>
                  <a:cubicBezTo>
                    <a:pt x="5459" y="5262"/>
                    <a:pt x="5643" y="5445"/>
                    <a:pt x="5643" y="5672"/>
                  </a:cubicBezTo>
                  <a:lnTo>
                    <a:pt x="5643" y="7073"/>
                  </a:lnTo>
                  <a:lnTo>
                    <a:pt x="9590" y="7073"/>
                  </a:lnTo>
                  <a:lnTo>
                    <a:pt x="9590" y="3450"/>
                  </a:lnTo>
                  <a:lnTo>
                    <a:pt x="10057" y="3450"/>
                  </a:lnTo>
                  <a:cubicBezTo>
                    <a:pt x="10282" y="3450"/>
                    <a:pt x="10466" y="3266"/>
                    <a:pt x="10466" y="3041"/>
                  </a:cubicBezTo>
                  <a:cubicBezTo>
                    <a:pt x="10466" y="2815"/>
                    <a:pt x="10282" y="2632"/>
                    <a:pt x="10057" y="2632"/>
                  </a:cubicBezTo>
                  <a:lnTo>
                    <a:pt x="6958" y="2632"/>
                  </a:lnTo>
                  <a:lnTo>
                    <a:pt x="6958" y="410"/>
                  </a:lnTo>
                  <a:cubicBezTo>
                    <a:pt x="6958" y="184"/>
                    <a:pt x="6775" y="1"/>
                    <a:pt x="6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1"/>
            <p:cNvSpPr/>
            <p:nvPr/>
          </p:nvSpPr>
          <p:spPr>
            <a:xfrm>
              <a:off x="2615450" y="2901700"/>
              <a:ext cx="217825" cy="135100"/>
            </a:xfrm>
            <a:custGeom>
              <a:rect b="b" l="l" r="r" t="t"/>
              <a:pathLst>
                <a:path extrusionOk="0" h="5404" w="8713">
                  <a:moveTo>
                    <a:pt x="1" y="0"/>
                  </a:moveTo>
                  <a:lnTo>
                    <a:pt x="1" y="4995"/>
                  </a:lnTo>
                  <a:cubicBezTo>
                    <a:pt x="1" y="5221"/>
                    <a:pt x="184" y="5404"/>
                    <a:pt x="411" y="5404"/>
                  </a:cubicBezTo>
                  <a:lnTo>
                    <a:pt x="8302" y="5404"/>
                  </a:lnTo>
                  <a:cubicBezTo>
                    <a:pt x="8529" y="5404"/>
                    <a:pt x="8712" y="5221"/>
                    <a:pt x="8712" y="4995"/>
                  </a:cubicBezTo>
                  <a:lnTo>
                    <a:pt x="8712" y="0"/>
                  </a:lnTo>
                  <a:lnTo>
                    <a:pt x="4582" y="2706"/>
                  </a:lnTo>
                  <a:cubicBezTo>
                    <a:pt x="4514" y="2750"/>
                    <a:pt x="4435" y="2772"/>
                    <a:pt x="4357" y="2772"/>
                  </a:cubicBezTo>
                  <a:cubicBezTo>
                    <a:pt x="4279" y="2772"/>
                    <a:pt x="4201" y="2750"/>
                    <a:pt x="4132" y="2706"/>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1"/>
            <p:cNvSpPr/>
            <p:nvPr/>
          </p:nvSpPr>
          <p:spPr>
            <a:xfrm>
              <a:off x="2627025" y="2884775"/>
              <a:ext cx="194675" cy="63800"/>
            </a:xfrm>
            <a:custGeom>
              <a:rect b="b" l="l" r="r" t="t"/>
              <a:pathLst>
                <a:path extrusionOk="0" h="2552" w="7787">
                  <a:moveTo>
                    <a:pt x="1" y="1"/>
                  </a:moveTo>
                  <a:lnTo>
                    <a:pt x="3894" y="2552"/>
                  </a:lnTo>
                  <a:lnTo>
                    <a:pt x="778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51"/>
          <p:cNvGrpSpPr/>
          <p:nvPr/>
        </p:nvGrpSpPr>
        <p:grpSpPr>
          <a:xfrm>
            <a:off x="3984543" y="2742459"/>
            <a:ext cx="376021" cy="352419"/>
            <a:chOff x="3256950" y="2698875"/>
            <a:chExt cx="349300" cy="327375"/>
          </a:xfrm>
        </p:grpSpPr>
        <p:sp>
          <p:nvSpPr>
            <p:cNvPr id="598" name="Google Shape;598;p51"/>
            <p:cNvSpPr/>
            <p:nvPr/>
          </p:nvSpPr>
          <p:spPr>
            <a:xfrm>
              <a:off x="3346125" y="2753700"/>
              <a:ext cx="170950" cy="63250"/>
            </a:xfrm>
            <a:custGeom>
              <a:rect b="b" l="l" r="r" t="t"/>
              <a:pathLst>
                <a:path extrusionOk="0" h="2530" w="6838">
                  <a:moveTo>
                    <a:pt x="1" y="0"/>
                  </a:moveTo>
                  <a:lnTo>
                    <a:pt x="3419" y="2530"/>
                  </a:lnTo>
                  <a:lnTo>
                    <a:pt x="6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1"/>
            <p:cNvSpPr/>
            <p:nvPr/>
          </p:nvSpPr>
          <p:spPr>
            <a:xfrm>
              <a:off x="3333675" y="2769925"/>
              <a:ext cx="195875" cy="135775"/>
            </a:xfrm>
            <a:custGeom>
              <a:rect b="b" l="l" r="r" t="t"/>
              <a:pathLst>
                <a:path extrusionOk="0" h="5431" w="7835">
                  <a:moveTo>
                    <a:pt x="1" y="0"/>
                  </a:moveTo>
                  <a:lnTo>
                    <a:pt x="1" y="5021"/>
                  </a:lnTo>
                  <a:cubicBezTo>
                    <a:pt x="1" y="5247"/>
                    <a:pt x="184" y="5430"/>
                    <a:pt x="410" y="5430"/>
                  </a:cubicBezTo>
                  <a:lnTo>
                    <a:pt x="7424" y="5430"/>
                  </a:lnTo>
                  <a:cubicBezTo>
                    <a:pt x="7651" y="5430"/>
                    <a:pt x="7835" y="5247"/>
                    <a:pt x="7835" y="5021"/>
                  </a:cubicBezTo>
                  <a:lnTo>
                    <a:pt x="7835" y="0"/>
                  </a:lnTo>
                  <a:lnTo>
                    <a:pt x="4162" y="2719"/>
                  </a:lnTo>
                  <a:cubicBezTo>
                    <a:pt x="4089" y="2773"/>
                    <a:pt x="4003" y="2800"/>
                    <a:pt x="3917" y="2800"/>
                  </a:cubicBezTo>
                  <a:cubicBezTo>
                    <a:pt x="3832" y="2800"/>
                    <a:pt x="3746" y="2773"/>
                    <a:pt x="3674" y="2719"/>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1"/>
            <p:cNvSpPr/>
            <p:nvPr/>
          </p:nvSpPr>
          <p:spPr>
            <a:xfrm>
              <a:off x="3256950" y="2698875"/>
              <a:ext cx="349300" cy="327375"/>
            </a:xfrm>
            <a:custGeom>
              <a:rect b="b" l="l" r="r" t="t"/>
              <a:pathLst>
                <a:path extrusionOk="0" h="13095" w="13972">
                  <a:moveTo>
                    <a:pt x="12276" y="818"/>
                  </a:moveTo>
                  <a:lnTo>
                    <a:pt x="12276" y="9646"/>
                  </a:lnTo>
                  <a:lnTo>
                    <a:pt x="1696" y="9646"/>
                  </a:lnTo>
                  <a:lnTo>
                    <a:pt x="1696" y="818"/>
                  </a:lnTo>
                  <a:close/>
                  <a:moveTo>
                    <a:pt x="1287" y="0"/>
                  </a:moveTo>
                  <a:cubicBezTo>
                    <a:pt x="1060" y="0"/>
                    <a:pt x="878" y="184"/>
                    <a:pt x="878" y="409"/>
                  </a:cubicBezTo>
                  <a:lnTo>
                    <a:pt x="878" y="9646"/>
                  </a:lnTo>
                  <a:lnTo>
                    <a:pt x="410" y="9646"/>
                  </a:lnTo>
                  <a:cubicBezTo>
                    <a:pt x="184" y="9646"/>
                    <a:pt x="1" y="9829"/>
                    <a:pt x="1" y="10055"/>
                  </a:cubicBezTo>
                  <a:lnTo>
                    <a:pt x="1" y="10494"/>
                  </a:lnTo>
                  <a:cubicBezTo>
                    <a:pt x="1" y="11928"/>
                    <a:pt x="1168" y="13095"/>
                    <a:pt x="2603" y="13095"/>
                  </a:cubicBezTo>
                  <a:lnTo>
                    <a:pt x="11371" y="13095"/>
                  </a:lnTo>
                  <a:cubicBezTo>
                    <a:pt x="12804" y="13095"/>
                    <a:pt x="13972" y="11928"/>
                    <a:pt x="13972" y="10494"/>
                  </a:cubicBezTo>
                  <a:lnTo>
                    <a:pt x="13972" y="10055"/>
                  </a:lnTo>
                  <a:cubicBezTo>
                    <a:pt x="13972" y="9829"/>
                    <a:pt x="13788" y="9646"/>
                    <a:pt x="13563" y="9646"/>
                  </a:cubicBezTo>
                  <a:lnTo>
                    <a:pt x="13095" y="9646"/>
                  </a:lnTo>
                  <a:lnTo>
                    <a:pt x="13095" y="409"/>
                  </a:lnTo>
                  <a:cubicBezTo>
                    <a:pt x="13095" y="184"/>
                    <a:pt x="12912" y="0"/>
                    <a:pt x="126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 name="Google Shape;601;p51"/>
          <p:cNvGrpSpPr/>
          <p:nvPr/>
        </p:nvGrpSpPr>
        <p:grpSpPr>
          <a:xfrm>
            <a:off x="4787478" y="2783769"/>
            <a:ext cx="376021" cy="269825"/>
            <a:chOff x="4002825" y="2737250"/>
            <a:chExt cx="349300" cy="250650"/>
          </a:xfrm>
        </p:grpSpPr>
        <p:sp>
          <p:nvSpPr>
            <p:cNvPr id="602" name="Google Shape;602;p51"/>
            <p:cNvSpPr/>
            <p:nvPr/>
          </p:nvSpPr>
          <p:spPr>
            <a:xfrm>
              <a:off x="4222050" y="2737250"/>
              <a:ext cx="130075" cy="130100"/>
            </a:xfrm>
            <a:custGeom>
              <a:rect b="b" l="l" r="r" t="t"/>
              <a:pathLst>
                <a:path extrusionOk="0" h="5204" w="5203">
                  <a:moveTo>
                    <a:pt x="2602" y="1"/>
                  </a:moveTo>
                  <a:cubicBezTo>
                    <a:pt x="1167" y="1"/>
                    <a:pt x="0" y="1168"/>
                    <a:pt x="0" y="2601"/>
                  </a:cubicBezTo>
                  <a:cubicBezTo>
                    <a:pt x="0" y="4036"/>
                    <a:pt x="1167" y="5203"/>
                    <a:pt x="2602" y="5203"/>
                  </a:cubicBezTo>
                  <a:cubicBezTo>
                    <a:pt x="4036" y="5203"/>
                    <a:pt x="5203" y="4036"/>
                    <a:pt x="5203" y="2601"/>
                  </a:cubicBezTo>
                  <a:cubicBezTo>
                    <a:pt x="5203" y="1168"/>
                    <a:pt x="4036" y="1"/>
                    <a:pt x="26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1"/>
            <p:cNvSpPr/>
            <p:nvPr/>
          </p:nvSpPr>
          <p:spPr>
            <a:xfrm>
              <a:off x="4002825" y="2787100"/>
              <a:ext cx="316425" cy="200800"/>
            </a:xfrm>
            <a:custGeom>
              <a:rect b="b" l="l" r="r" t="t"/>
              <a:pathLst>
                <a:path extrusionOk="0" h="8032" w="12657">
                  <a:moveTo>
                    <a:pt x="1" y="0"/>
                  </a:moveTo>
                  <a:lnTo>
                    <a:pt x="1" y="7622"/>
                  </a:lnTo>
                  <a:cubicBezTo>
                    <a:pt x="1" y="7849"/>
                    <a:pt x="184" y="8032"/>
                    <a:pt x="410" y="8032"/>
                  </a:cubicBezTo>
                  <a:lnTo>
                    <a:pt x="12247" y="8032"/>
                  </a:lnTo>
                  <a:cubicBezTo>
                    <a:pt x="12473" y="8032"/>
                    <a:pt x="12656" y="7849"/>
                    <a:pt x="12656" y="7622"/>
                  </a:cubicBezTo>
                  <a:lnTo>
                    <a:pt x="12656" y="3777"/>
                  </a:lnTo>
                  <a:cubicBezTo>
                    <a:pt x="12251" y="3941"/>
                    <a:pt x="11818" y="4027"/>
                    <a:pt x="11381" y="4027"/>
                  </a:cubicBezTo>
                  <a:cubicBezTo>
                    <a:pt x="11377" y="4027"/>
                    <a:pt x="11373" y="4027"/>
                    <a:pt x="11370" y="4027"/>
                  </a:cubicBezTo>
                  <a:lnTo>
                    <a:pt x="11371" y="4027"/>
                  </a:lnTo>
                  <a:cubicBezTo>
                    <a:pt x="10291" y="4027"/>
                    <a:pt x="9275" y="3518"/>
                    <a:pt x="8631" y="2652"/>
                  </a:cubicBezTo>
                  <a:lnTo>
                    <a:pt x="6554" y="4018"/>
                  </a:lnTo>
                  <a:cubicBezTo>
                    <a:pt x="6486" y="4063"/>
                    <a:pt x="6407" y="4086"/>
                    <a:pt x="6329" y="4086"/>
                  </a:cubicBezTo>
                  <a:cubicBezTo>
                    <a:pt x="6250" y="4086"/>
                    <a:pt x="6172" y="4063"/>
                    <a:pt x="6104" y="4018"/>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1"/>
            <p:cNvSpPr/>
            <p:nvPr/>
          </p:nvSpPr>
          <p:spPr>
            <a:xfrm>
              <a:off x="4014300" y="2770150"/>
              <a:ext cx="194050" cy="96600"/>
            </a:xfrm>
            <a:custGeom>
              <a:rect b="b" l="l" r="r" t="t"/>
              <a:pathLst>
                <a:path extrusionOk="0" h="3864" w="7762">
                  <a:moveTo>
                    <a:pt x="0" y="0"/>
                  </a:moveTo>
                  <a:lnTo>
                    <a:pt x="5869" y="3864"/>
                  </a:lnTo>
                  <a:lnTo>
                    <a:pt x="7761" y="2618"/>
                  </a:lnTo>
                  <a:cubicBezTo>
                    <a:pt x="7582" y="2196"/>
                    <a:pt x="7491" y="1744"/>
                    <a:pt x="7491" y="1285"/>
                  </a:cubicBezTo>
                  <a:lnTo>
                    <a:pt x="7492" y="1285"/>
                  </a:lnTo>
                  <a:cubicBezTo>
                    <a:pt x="7491" y="844"/>
                    <a:pt x="7577" y="408"/>
                    <a:pt x="77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51"/>
          <p:cNvGrpSpPr/>
          <p:nvPr/>
        </p:nvGrpSpPr>
        <p:grpSpPr>
          <a:xfrm>
            <a:off x="5610758" y="2730186"/>
            <a:ext cx="376021" cy="376048"/>
            <a:chOff x="4767600" y="2687475"/>
            <a:chExt cx="349300" cy="349325"/>
          </a:xfrm>
        </p:grpSpPr>
        <p:sp>
          <p:nvSpPr>
            <p:cNvPr id="606" name="Google Shape;606;p51"/>
            <p:cNvSpPr/>
            <p:nvPr/>
          </p:nvSpPr>
          <p:spPr>
            <a:xfrm>
              <a:off x="4845825" y="2687475"/>
              <a:ext cx="258575" cy="96175"/>
            </a:xfrm>
            <a:custGeom>
              <a:rect b="b" l="l" r="r" t="t"/>
              <a:pathLst>
                <a:path extrusionOk="0" h="3847" w="10343">
                  <a:moveTo>
                    <a:pt x="0" y="1"/>
                  </a:moveTo>
                  <a:lnTo>
                    <a:pt x="5172" y="3847"/>
                  </a:lnTo>
                  <a:lnTo>
                    <a:pt x="103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1"/>
            <p:cNvSpPr/>
            <p:nvPr/>
          </p:nvSpPr>
          <p:spPr>
            <a:xfrm>
              <a:off x="4767600" y="2808050"/>
              <a:ext cx="217775" cy="228750"/>
            </a:xfrm>
            <a:custGeom>
              <a:rect b="b" l="l" r="r" t="t"/>
              <a:pathLst>
                <a:path extrusionOk="0" h="9150" w="8711">
                  <a:moveTo>
                    <a:pt x="3039" y="0"/>
                  </a:moveTo>
                  <a:cubicBezTo>
                    <a:pt x="1364" y="0"/>
                    <a:pt x="0" y="1366"/>
                    <a:pt x="0" y="3041"/>
                  </a:cubicBezTo>
                  <a:lnTo>
                    <a:pt x="0" y="4794"/>
                  </a:lnTo>
                  <a:cubicBezTo>
                    <a:pt x="0" y="7195"/>
                    <a:pt x="1953" y="9150"/>
                    <a:pt x="4355" y="9150"/>
                  </a:cubicBezTo>
                  <a:cubicBezTo>
                    <a:pt x="6756" y="9150"/>
                    <a:pt x="8710" y="7195"/>
                    <a:pt x="8710" y="4794"/>
                  </a:cubicBezTo>
                  <a:lnTo>
                    <a:pt x="8710" y="3479"/>
                  </a:lnTo>
                  <a:cubicBezTo>
                    <a:pt x="8710" y="3253"/>
                    <a:pt x="8527" y="3070"/>
                    <a:pt x="8301" y="3070"/>
                  </a:cubicBezTo>
                  <a:cubicBezTo>
                    <a:pt x="8074" y="3070"/>
                    <a:pt x="7891" y="3253"/>
                    <a:pt x="7891" y="3479"/>
                  </a:cubicBezTo>
                  <a:lnTo>
                    <a:pt x="7891" y="4794"/>
                  </a:lnTo>
                  <a:cubicBezTo>
                    <a:pt x="7891" y="6744"/>
                    <a:pt x="6305" y="8331"/>
                    <a:pt x="4355" y="8331"/>
                  </a:cubicBezTo>
                  <a:cubicBezTo>
                    <a:pt x="2404" y="8331"/>
                    <a:pt x="818" y="6744"/>
                    <a:pt x="818" y="4794"/>
                  </a:cubicBezTo>
                  <a:lnTo>
                    <a:pt x="818" y="3041"/>
                  </a:lnTo>
                  <a:cubicBezTo>
                    <a:pt x="830" y="1821"/>
                    <a:pt x="1821" y="839"/>
                    <a:pt x="3040" y="839"/>
                  </a:cubicBezTo>
                  <a:cubicBezTo>
                    <a:pt x="4258" y="839"/>
                    <a:pt x="5250" y="1821"/>
                    <a:pt x="5261" y="3041"/>
                  </a:cubicBezTo>
                  <a:lnTo>
                    <a:pt x="5261" y="4356"/>
                  </a:lnTo>
                  <a:cubicBezTo>
                    <a:pt x="5254" y="4851"/>
                    <a:pt x="4851" y="5250"/>
                    <a:pt x="4355" y="5250"/>
                  </a:cubicBezTo>
                  <a:cubicBezTo>
                    <a:pt x="3860" y="5250"/>
                    <a:pt x="3457" y="4851"/>
                    <a:pt x="3449" y="4356"/>
                  </a:cubicBezTo>
                  <a:lnTo>
                    <a:pt x="3449" y="3041"/>
                  </a:lnTo>
                  <a:cubicBezTo>
                    <a:pt x="3449" y="2815"/>
                    <a:pt x="3266" y="2632"/>
                    <a:pt x="3039" y="2632"/>
                  </a:cubicBezTo>
                  <a:cubicBezTo>
                    <a:pt x="2813" y="2632"/>
                    <a:pt x="2630" y="2815"/>
                    <a:pt x="2630" y="3041"/>
                  </a:cubicBezTo>
                  <a:lnTo>
                    <a:pt x="2630" y="4356"/>
                  </a:lnTo>
                  <a:cubicBezTo>
                    <a:pt x="2620" y="5315"/>
                    <a:pt x="3396" y="6098"/>
                    <a:pt x="4355" y="6098"/>
                  </a:cubicBezTo>
                  <a:cubicBezTo>
                    <a:pt x="5315" y="6098"/>
                    <a:pt x="6089" y="5315"/>
                    <a:pt x="6079" y="4356"/>
                  </a:cubicBezTo>
                  <a:lnTo>
                    <a:pt x="6079" y="3041"/>
                  </a:lnTo>
                  <a:cubicBezTo>
                    <a:pt x="6079" y="1364"/>
                    <a:pt x="4715" y="0"/>
                    <a:pt x="30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1"/>
            <p:cNvSpPr/>
            <p:nvPr/>
          </p:nvSpPr>
          <p:spPr>
            <a:xfrm>
              <a:off x="4833350" y="2703700"/>
              <a:ext cx="283550" cy="201600"/>
            </a:xfrm>
            <a:custGeom>
              <a:rect b="b" l="l" r="r" t="t"/>
              <a:pathLst>
                <a:path extrusionOk="0" h="8064" w="11342">
                  <a:moveTo>
                    <a:pt x="0" y="1"/>
                  </a:moveTo>
                  <a:lnTo>
                    <a:pt x="0" y="3378"/>
                  </a:lnTo>
                  <a:cubicBezTo>
                    <a:pt x="137" y="3364"/>
                    <a:pt x="274" y="3357"/>
                    <a:pt x="410" y="3357"/>
                  </a:cubicBezTo>
                  <a:cubicBezTo>
                    <a:pt x="2267" y="3357"/>
                    <a:pt x="3822" y="4675"/>
                    <a:pt x="4187" y="6426"/>
                  </a:cubicBezTo>
                  <a:lnTo>
                    <a:pt x="5671" y="6426"/>
                  </a:lnTo>
                  <a:cubicBezTo>
                    <a:pt x="6348" y="6426"/>
                    <a:pt x="6898" y="6974"/>
                    <a:pt x="6900" y="7653"/>
                  </a:cubicBezTo>
                  <a:lnTo>
                    <a:pt x="6900" y="8063"/>
                  </a:lnTo>
                  <a:lnTo>
                    <a:pt x="10932" y="8063"/>
                  </a:lnTo>
                  <a:cubicBezTo>
                    <a:pt x="11158" y="8063"/>
                    <a:pt x="11341" y="7880"/>
                    <a:pt x="11341" y="7653"/>
                  </a:cubicBezTo>
                  <a:lnTo>
                    <a:pt x="11341" y="1"/>
                  </a:lnTo>
                  <a:lnTo>
                    <a:pt x="5916" y="4036"/>
                  </a:lnTo>
                  <a:cubicBezTo>
                    <a:pt x="5843" y="4090"/>
                    <a:pt x="5757" y="4117"/>
                    <a:pt x="5671" y="4117"/>
                  </a:cubicBezTo>
                  <a:cubicBezTo>
                    <a:pt x="5585" y="4117"/>
                    <a:pt x="5499" y="4090"/>
                    <a:pt x="5427" y="4036"/>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51"/>
          <p:cNvGrpSpPr/>
          <p:nvPr/>
        </p:nvGrpSpPr>
        <p:grpSpPr>
          <a:xfrm>
            <a:off x="6427526" y="2730186"/>
            <a:ext cx="376021" cy="376048"/>
            <a:chOff x="5526325" y="2687475"/>
            <a:chExt cx="349300" cy="349325"/>
          </a:xfrm>
        </p:grpSpPr>
        <p:sp>
          <p:nvSpPr>
            <p:cNvPr id="610" name="Google Shape;610;p51"/>
            <p:cNvSpPr/>
            <p:nvPr/>
          </p:nvSpPr>
          <p:spPr>
            <a:xfrm>
              <a:off x="5604575" y="2687475"/>
              <a:ext cx="258550" cy="96175"/>
            </a:xfrm>
            <a:custGeom>
              <a:rect b="b" l="l" r="r" t="t"/>
              <a:pathLst>
                <a:path extrusionOk="0" h="3847" w="10342">
                  <a:moveTo>
                    <a:pt x="1" y="1"/>
                  </a:moveTo>
                  <a:lnTo>
                    <a:pt x="5171" y="3847"/>
                  </a:lnTo>
                  <a:lnTo>
                    <a:pt x="103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1"/>
            <p:cNvSpPr/>
            <p:nvPr/>
          </p:nvSpPr>
          <p:spPr>
            <a:xfrm>
              <a:off x="5592100" y="2703700"/>
              <a:ext cx="283525" cy="201550"/>
            </a:xfrm>
            <a:custGeom>
              <a:rect b="b" l="l" r="r" t="t"/>
              <a:pathLst>
                <a:path extrusionOk="0" h="8062" w="11341">
                  <a:moveTo>
                    <a:pt x="0" y="1"/>
                  </a:moveTo>
                  <a:lnTo>
                    <a:pt x="0" y="4090"/>
                  </a:lnTo>
                  <a:cubicBezTo>
                    <a:pt x="553" y="3894"/>
                    <a:pt x="1137" y="3795"/>
                    <a:pt x="1725" y="3795"/>
                  </a:cubicBezTo>
                  <a:cubicBezTo>
                    <a:pt x="4269" y="3795"/>
                    <a:pt x="6389" y="5640"/>
                    <a:pt x="6818" y="8062"/>
                  </a:cubicBezTo>
                  <a:lnTo>
                    <a:pt x="10931" y="8062"/>
                  </a:lnTo>
                  <a:cubicBezTo>
                    <a:pt x="11157" y="8062"/>
                    <a:pt x="11340" y="7880"/>
                    <a:pt x="11340" y="7653"/>
                  </a:cubicBezTo>
                  <a:lnTo>
                    <a:pt x="11340" y="1"/>
                  </a:lnTo>
                  <a:lnTo>
                    <a:pt x="5915" y="4036"/>
                  </a:lnTo>
                  <a:cubicBezTo>
                    <a:pt x="5842" y="4090"/>
                    <a:pt x="5756" y="4117"/>
                    <a:pt x="5670" y="4117"/>
                  </a:cubicBezTo>
                  <a:cubicBezTo>
                    <a:pt x="5584" y="4117"/>
                    <a:pt x="5498" y="4090"/>
                    <a:pt x="5426" y="4036"/>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1"/>
            <p:cNvSpPr/>
            <p:nvPr/>
          </p:nvSpPr>
          <p:spPr>
            <a:xfrm>
              <a:off x="5526325" y="2819025"/>
              <a:ext cx="217775" cy="217775"/>
            </a:xfrm>
            <a:custGeom>
              <a:rect b="b" l="l" r="r" t="t"/>
              <a:pathLst>
                <a:path extrusionOk="0" h="8711" w="8711">
                  <a:moveTo>
                    <a:pt x="4356" y="2631"/>
                  </a:moveTo>
                  <a:cubicBezTo>
                    <a:pt x="4461" y="2631"/>
                    <a:pt x="4565" y="2671"/>
                    <a:pt x="4645" y="2750"/>
                  </a:cubicBezTo>
                  <a:lnTo>
                    <a:pt x="5960" y="4066"/>
                  </a:lnTo>
                  <a:cubicBezTo>
                    <a:pt x="6120" y="4226"/>
                    <a:pt x="6120" y="4485"/>
                    <a:pt x="5960" y="4645"/>
                  </a:cubicBezTo>
                  <a:cubicBezTo>
                    <a:pt x="5880" y="4725"/>
                    <a:pt x="5776" y="4765"/>
                    <a:pt x="5671" y="4765"/>
                  </a:cubicBezTo>
                  <a:cubicBezTo>
                    <a:pt x="5566" y="4765"/>
                    <a:pt x="5461" y="4725"/>
                    <a:pt x="5382" y="4645"/>
                  </a:cubicBezTo>
                  <a:lnTo>
                    <a:pt x="4765" y="4028"/>
                  </a:lnTo>
                  <a:lnTo>
                    <a:pt x="4765" y="5671"/>
                  </a:lnTo>
                  <a:cubicBezTo>
                    <a:pt x="4765" y="5896"/>
                    <a:pt x="4581" y="6080"/>
                    <a:pt x="4356" y="6080"/>
                  </a:cubicBezTo>
                  <a:cubicBezTo>
                    <a:pt x="4129" y="6080"/>
                    <a:pt x="3945" y="5896"/>
                    <a:pt x="3945" y="5671"/>
                  </a:cubicBezTo>
                  <a:lnTo>
                    <a:pt x="3945" y="4028"/>
                  </a:lnTo>
                  <a:lnTo>
                    <a:pt x="3330" y="4645"/>
                  </a:lnTo>
                  <a:cubicBezTo>
                    <a:pt x="3250" y="4725"/>
                    <a:pt x="3145" y="4765"/>
                    <a:pt x="3040" y="4765"/>
                  </a:cubicBezTo>
                  <a:cubicBezTo>
                    <a:pt x="2935" y="4765"/>
                    <a:pt x="2831" y="4725"/>
                    <a:pt x="2751" y="4645"/>
                  </a:cubicBezTo>
                  <a:cubicBezTo>
                    <a:pt x="2591" y="4485"/>
                    <a:pt x="2591" y="4226"/>
                    <a:pt x="2751" y="4066"/>
                  </a:cubicBezTo>
                  <a:lnTo>
                    <a:pt x="4066" y="2750"/>
                  </a:lnTo>
                  <a:cubicBezTo>
                    <a:pt x="4146" y="2671"/>
                    <a:pt x="4251" y="2631"/>
                    <a:pt x="4356" y="2631"/>
                  </a:cubicBezTo>
                  <a:close/>
                  <a:moveTo>
                    <a:pt x="4356" y="1"/>
                  </a:moveTo>
                  <a:cubicBezTo>
                    <a:pt x="1955" y="1"/>
                    <a:pt x="0" y="1954"/>
                    <a:pt x="0" y="4355"/>
                  </a:cubicBezTo>
                  <a:cubicBezTo>
                    <a:pt x="0" y="6756"/>
                    <a:pt x="1955" y="8711"/>
                    <a:pt x="4356" y="8711"/>
                  </a:cubicBezTo>
                  <a:cubicBezTo>
                    <a:pt x="6757" y="8711"/>
                    <a:pt x="8710" y="6756"/>
                    <a:pt x="8710" y="4355"/>
                  </a:cubicBezTo>
                  <a:cubicBezTo>
                    <a:pt x="8710" y="1954"/>
                    <a:pt x="6757" y="1"/>
                    <a:pt x="43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51"/>
          <p:cNvGrpSpPr/>
          <p:nvPr/>
        </p:nvGrpSpPr>
        <p:grpSpPr>
          <a:xfrm>
            <a:off x="7242974" y="2730186"/>
            <a:ext cx="376075" cy="376021"/>
            <a:chOff x="6283825" y="2687475"/>
            <a:chExt cx="349350" cy="349300"/>
          </a:xfrm>
        </p:grpSpPr>
        <p:sp>
          <p:nvSpPr>
            <p:cNvPr id="614" name="Google Shape;614;p51"/>
            <p:cNvSpPr/>
            <p:nvPr/>
          </p:nvSpPr>
          <p:spPr>
            <a:xfrm>
              <a:off x="6362100" y="2687475"/>
              <a:ext cx="258550" cy="96175"/>
            </a:xfrm>
            <a:custGeom>
              <a:rect b="b" l="l" r="r" t="t"/>
              <a:pathLst>
                <a:path extrusionOk="0" h="3847" w="10342">
                  <a:moveTo>
                    <a:pt x="0" y="1"/>
                  </a:moveTo>
                  <a:lnTo>
                    <a:pt x="5171" y="3847"/>
                  </a:lnTo>
                  <a:lnTo>
                    <a:pt x="103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1"/>
            <p:cNvSpPr/>
            <p:nvPr/>
          </p:nvSpPr>
          <p:spPr>
            <a:xfrm>
              <a:off x="6349625" y="2703700"/>
              <a:ext cx="283550" cy="201550"/>
            </a:xfrm>
            <a:custGeom>
              <a:rect b="b" l="l" r="r" t="t"/>
              <a:pathLst>
                <a:path extrusionOk="0" h="8062" w="11342">
                  <a:moveTo>
                    <a:pt x="0" y="1"/>
                  </a:moveTo>
                  <a:lnTo>
                    <a:pt x="0" y="4090"/>
                  </a:lnTo>
                  <a:cubicBezTo>
                    <a:pt x="553" y="3894"/>
                    <a:pt x="1137" y="3795"/>
                    <a:pt x="1725" y="3795"/>
                  </a:cubicBezTo>
                  <a:cubicBezTo>
                    <a:pt x="4269" y="3795"/>
                    <a:pt x="6389" y="5640"/>
                    <a:pt x="6818" y="8062"/>
                  </a:cubicBezTo>
                  <a:lnTo>
                    <a:pt x="10932" y="8062"/>
                  </a:lnTo>
                  <a:cubicBezTo>
                    <a:pt x="10933" y="8062"/>
                    <a:pt x="10934" y="8062"/>
                    <a:pt x="10935" y="8062"/>
                  </a:cubicBezTo>
                  <a:cubicBezTo>
                    <a:pt x="11159" y="8062"/>
                    <a:pt x="11341" y="7879"/>
                    <a:pt x="11341" y="7653"/>
                  </a:cubicBezTo>
                  <a:lnTo>
                    <a:pt x="11341" y="1"/>
                  </a:lnTo>
                  <a:lnTo>
                    <a:pt x="5915" y="4036"/>
                  </a:lnTo>
                  <a:cubicBezTo>
                    <a:pt x="5842" y="4090"/>
                    <a:pt x="5756" y="4117"/>
                    <a:pt x="5670" y="4117"/>
                  </a:cubicBezTo>
                  <a:cubicBezTo>
                    <a:pt x="5585" y="4117"/>
                    <a:pt x="5499" y="4090"/>
                    <a:pt x="5427" y="4036"/>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1"/>
            <p:cNvSpPr/>
            <p:nvPr/>
          </p:nvSpPr>
          <p:spPr>
            <a:xfrm>
              <a:off x="6283825" y="2819000"/>
              <a:ext cx="217825" cy="217775"/>
            </a:xfrm>
            <a:custGeom>
              <a:rect b="b" l="l" r="r" t="t"/>
              <a:pathLst>
                <a:path extrusionOk="0" h="8711" w="8713">
                  <a:moveTo>
                    <a:pt x="4357" y="2632"/>
                  </a:moveTo>
                  <a:cubicBezTo>
                    <a:pt x="4582" y="2632"/>
                    <a:pt x="4766" y="2815"/>
                    <a:pt x="4766" y="3041"/>
                  </a:cubicBezTo>
                  <a:lnTo>
                    <a:pt x="4766" y="4684"/>
                  </a:lnTo>
                  <a:lnTo>
                    <a:pt x="5383" y="4067"/>
                  </a:lnTo>
                  <a:cubicBezTo>
                    <a:pt x="5463" y="3987"/>
                    <a:pt x="5568" y="3947"/>
                    <a:pt x="5672" y="3947"/>
                  </a:cubicBezTo>
                  <a:cubicBezTo>
                    <a:pt x="5777" y="3947"/>
                    <a:pt x="5882" y="3987"/>
                    <a:pt x="5962" y="4067"/>
                  </a:cubicBezTo>
                  <a:cubicBezTo>
                    <a:pt x="6122" y="4227"/>
                    <a:pt x="6121" y="4486"/>
                    <a:pt x="5962" y="4646"/>
                  </a:cubicBezTo>
                  <a:lnTo>
                    <a:pt x="4646" y="5961"/>
                  </a:lnTo>
                  <a:cubicBezTo>
                    <a:pt x="4566" y="6041"/>
                    <a:pt x="4461" y="6081"/>
                    <a:pt x="4357" y="6081"/>
                  </a:cubicBezTo>
                  <a:cubicBezTo>
                    <a:pt x="4252" y="6081"/>
                    <a:pt x="4147" y="6041"/>
                    <a:pt x="4067" y="5961"/>
                  </a:cubicBezTo>
                  <a:lnTo>
                    <a:pt x="2752" y="4646"/>
                  </a:lnTo>
                  <a:cubicBezTo>
                    <a:pt x="2593" y="4486"/>
                    <a:pt x="2591" y="4227"/>
                    <a:pt x="2752" y="4067"/>
                  </a:cubicBezTo>
                  <a:cubicBezTo>
                    <a:pt x="2832" y="3987"/>
                    <a:pt x="2936" y="3947"/>
                    <a:pt x="3041" y="3947"/>
                  </a:cubicBezTo>
                  <a:cubicBezTo>
                    <a:pt x="3146" y="3947"/>
                    <a:pt x="3251" y="3987"/>
                    <a:pt x="3331" y="4067"/>
                  </a:cubicBezTo>
                  <a:lnTo>
                    <a:pt x="3948" y="4684"/>
                  </a:lnTo>
                  <a:lnTo>
                    <a:pt x="3948" y="3041"/>
                  </a:lnTo>
                  <a:cubicBezTo>
                    <a:pt x="3948" y="2815"/>
                    <a:pt x="4131" y="2632"/>
                    <a:pt x="4357" y="2632"/>
                  </a:cubicBezTo>
                  <a:close/>
                  <a:moveTo>
                    <a:pt x="4357" y="1"/>
                  </a:moveTo>
                  <a:lnTo>
                    <a:pt x="4357" y="2"/>
                  </a:lnTo>
                  <a:cubicBezTo>
                    <a:pt x="1955" y="2"/>
                    <a:pt x="1" y="1955"/>
                    <a:pt x="1" y="4356"/>
                  </a:cubicBezTo>
                  <a:cubicBezTo>
                    <a:pt x="1" y="6757"/>
                    <a:pt x="1955" y="8710"/>
                    <a:pt x="4357" y="8710"/>
                  </a:cubicBezTo>
                  <a:cubicBezTo>
                    <a:pt x="6758" y="8710"/>
                    <a:pt x="8712" y="6757"/>
                    <a:pt x="8712" y="4356"/>
                  </a:cubicBezTo>
                  <a:cubicBezTo>
                    <a:pt x="8712" y="1955"/>
                    <a:pt x="6758" y="1"/>
                    <a:pt x="4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 name="Google Shape;617;p51"/>
          <p:cNvGrpSpPr/>
          <p:nvPr/>
        </p:nvGrpSpPr>
        <p:grpSpPr>
          <a:xfrm>
            <a:off x="8048035" y="2730186"/>
            <a:ext cx="376021" cy="376021"/>
            <a:chOff x="7031675" y="2687475"/>
            <a:chExt cx="349300" cy="349300"/>
          </a:xfrm>
        </p:grpSpPr>
        <p:sp>
          <p:nvSpPr>
            <p:cNvPr id="618" name="Google Shape;618;p51"/>
            <p:cNvSpPr/>
            <p:nvPr/>
          </p:nvSpPr>
          <p:spPr>
            <a:xfrm>
              <a:off x="7109900" y="2687475"/>
              <a:ext cx="258600" cy="96175"/>
            </a:xfrm>
            <a:custGeom>
              <a:rect b="b" l="l" r="r" t="t"/>
              <a:pathLst>
                <a:path extrusionOk="0" h="3847" w="10344">
                  <a:moveTo>
                    <a:pt x="1" y="1"/>
                  </a:moveTo>
                  <a:lnTo>
                    <a:pt x="5173" y="3847"/>
                  </a:lnTo>
                  <a:lnTo>
                    <a:pt x="103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1"/>
            <p:cNvSpPr/>
            <p:nvPr/>
          </p:nvSpPr>
          <p:spPr>
            <a:xfrm>
              <a:off x="7097425" y="2703700"/>
              <a:ext cx="283550" cy="201550"/>
            </a:xfrm>
            <a:custGeom>
              <a:rect b="b" l="l" r="r" t="t"/>
              <a:pathLst>
                <a:path extrusionOk="0" h="8062" w="11342">
                  <a:moveTo>
                    <a:pt x="0" y="1"/>
                  </a:moveTo>
                  <a:lnTo>
                    <a:pt x="0" y="4090"/>
                  </a:lnTo>
                  <a:cubicBezTo>
                    <a:pt x="555" y="3894"/>
                    <a:pt x="1137" y="3795"/>
                    <a:pt x="1725" y="3795"/>
                  </a:cubicBezTo>
                  <a:cubicBezTo>
                    <a:pt x="4269" y="3795"/>
                    <a:pt x="6391" y="5640"/>
                    <a:pt x="6819" y="8062"/>
                  </a:cubicBezTo>
                  <a:lnTo>
                    <a:pt x="10931" y="8062"/>
                  </a:lnTo>
                  <a:cubicBezTo>
                    <a:pt x="11158" y="8062"/>
                    <a:pt x="11342" y="7880"/>
                    <a:pt x="11342" y="7653"/>
                  </a:cubicBezTo>
                  <a:lnTo>
                    <a:pt x="11342" y="1"/>
                  </a:lnTo>
                  <a:lnTo>
                    <a:pt x="5916" y="4036"/>
                  </a:lnTo>
                  <a:cubicBezTo>
                    <a:pt x="5844" y="4090"/>
                    <a:pt x="5757" y="4117"/>
                    <a:pt x="5671" y="4117"/>
                  </a:cubicBezTo>
                  <a:cubicBezTo>
                    <a:pt x="5585" y="4117"/>
                    <a:pt x="5499" y="4090"/>
                    <a:pt x="5427" y="4036"/>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1"/>
            <p:cNvSpPr/>
            <p:nvPr/>
          </p:nvSpPr>
          <p:spPr>
            <a:xfrm>
              <a:off x="7031675" y="2819000"/>
              <a:ext cx="217775" cy="217775"/>
            </a:xfrm>
            <a:custGeom>
              <a:rect b="b" l="l" r="r" t="t"/>
              <a:pathLst>
                <a:path extrusionOk="0" h="8711" w="8711">
                  <a:moveTo>
                    <a:pt x="4355" y="2643"/>
                  </a:moveTo>
                  <a:cubicBezTo>
                    <a:pt x="4578" y="2643"/>
                    <a:pt x="4758" y="2819"/>
                    <a:pt x="4765" y="3041"/>
                  </a:cubicBezTo>
                  <a:lnTo>
                    <a:pt x="4765" y="3947"/>
                  </a:lnTo>
                  <a:lnTo>
                    <a:pt x="5671" y="3947"/>
                  </a:lnTo>
                  <a:cubicBezTo>
                    <a:pt x="5896" y="3947"/>
                    <a:pt x="6080" y="4131"/>
                    <a:pt x="6080" y="4356"/>
                  </a:cubicBezTo>
                  <a:cubicBezTo>
                    <a:pt x="6080" y="4582"/>
                    <a:pt x="5896" y="4765"/>
                    <a:pt x="5671" y="4765"/>
                  </a:cubicBezTo>
                  <a:lnTo>
                    <a:pt x="4765" y="4765"/>
                  </a:lnTo>
                  <a:lnTo>
                    <a:pt x="4765" y="5672"/>
                  </a:lnTo>
                  <a:cubicBezTo>
                    <a:pt x="4758" y="5893"/>
                    <a:pt x="4578" y="6069"/>
                    <a:pt x="4355" y="6069"/>
                  </a:cubicBezTo>
                  <a:cubicBezTo>
                    <a:pt x="4134" y="6069"/>
                    <a:pt x="3953" y="5893"/>
                    <a:pt x="3946" y="5672"/>
                  </a:cubicBezTo>
                  <a:lnTo>
                    <a:pt x="3946" y="4765"/>
                  </a:lnTo>
                  <a:lnTo>
                    <a:pt x="3041" y="4765"/>
                  </a:lnTo>
                  <a:cubicBezTo>
                    <a:pt x="2814" y="4765"/>
                    <a:pt x="2630" y="4582"/>
                    <a:pt x="2630" y="4356"/>
                  </a:cubicBezTo>
                  <a:cubicBezTo>
                    <a:pt x="2630" y="4131"/>
                    <a:pt x="2814" y="3947"/>
                    <a:pt x="3041" y="3947"/>
                  </a:cubicBezTo>
                  <a:lnTo>
                    <a:pt x="3946" y="3947"/>
                  </a:lnTo>
                  <a:lnTo>
                    <a:pt x="3946" y="3041"/>
                  </a:lnTo>
                  <a:cubicBezTo>
                    <a:pt x="3953" y="2819"/>
                    <a:pt x="4134" y="2643"/>
                    <a:pt x="4355" y="2643"/>
                  </a:cubicBezTo>
                  <a:close/>
                  <a:moveTo>
                    <a:pt x="4355" y="1"/>
                  </a:moveTo>
                  <a:lnTo>
                    <a:pt x="4355" y="2"/>
                  </a:lnTo>
                  <a:cubicBezTo>
                    <a:pt x="1954" y="2"/>
                    <a:pt x="1" y="1955"/>
                    <a:pt x="1" y="4356"/>
                  </a:cubicBezTo>
                  <a:cubicBezTo>
                    <a:pt x="1" y="6757"/>
                    <a:pt x="1954" y="8710"/>
                    <a:pt x="4355" y="8710"/>
                  </a:cubicBezTo>
                  <a:cubicBezTo>
                    <a:pt x="6756" y="8710"/>
                    <a:pt x="8711" y="6757"/>
                    <a:pt x="8711" y="4356"/>
                  </a:cubicBezTo>
                  <a:cubicBezTo>
                    <a:pt x="8711" y="1955"/>
                    <a:pt x="6756" y="1"/>
                    <a:pt x="4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 name="Google Shape;621;p51"/>
          <p:cNvGrpSpPr/>
          <p:nvPr/>
        </p:nvGrpSpPr>
        <p:grpSpPr>
          <a:xfrm>
            <a:off x="8048035" y="1525475"/>
            <a:ext cx="376021" cy="376048"/>
            <a:chOff x="7031675" y="1568375"/>
            <a:chExt cx="349300" cy="349325"/>
          </a:xfrm>
        </p:grpSpPr>
        <p:sp>
          <p:nvSpPr>
            <p:cNvPr id="622" name="Google Shape;622;p51"/>
            <p:cNvSpPr/>
            <p:nvPr/>
          </p:nvSpPr>
          <p:spPr>
            <a:xfrm>
              <a:off x="7031675" y="1568375"/>
              <a:ext cx="349300" cy="349325"/>
            </a:xfrm>
            <a:custGeom>
              <a:rect b="b" l="l" r="r" t="t"/>
              <a:pathLst>
                <a:path extrusionOk="0" h="13973" w="13972">
                  <a:moveTo>
                    <a:pt x="13154" y="819"/>
                  </a:moveTo>
                  <a:lnTo>
                    <a:pt x="13154" y="10522"/>
                  </a:lnTo>
                  <a:lnTo>
                    <a:pt x="820" y="10522"/>
                  </a:lnTo>
                  <a:lnTo>
                    <a:pt x="820" y="819"/>
                  </a:lnTo>
                  <a:close/>
                  <a:moveTo>
                    <a:pt x="410" y="0"/>
                  </a:moveTo>
                  <a:cubicBezTo>
                    <a:pt x="184" y="0"/>
                    <a:pt x="1" y="183"/>
                    <a:pt x="1" y="409"/>
                  </a:cubicBezTo>
                  <a:lnTo>
                    <a:pt x="1" y="10932"/>
                  </a:lnTo>
                  <a:cubicBezTo>
                    <a:pt x="1" y="11158"/>
                    <a:pt x="184" y="11341"/>
                    <a:pt x="410" y="11341"/>
                  </a:cubicBezTo>
                  <a:lnTo>
                    <a:pt x="5262" y="11341"/>
                  </a:lnTo>
                  <a:lnTo>
                    <a:pt x="5262" y="13153"/>
                  </a:lnTo>
                  <a:lnTo>
                    <a:pt x="3041" y="13153"/>
                  </a:lnTo>
                  <a:cubicBezTo>
                    <a:pt x="2814" y="13153"/>
                    <a:pt x="2630" y="13336"/>
                    <a:pt x="2630" y="13562"/>
                  </a:cubicBezTo>
                  <a:cubicBezTo>
                    <a:pt x="2630" y="13789"/>
                    <a:pt x="2814" y="13972"/>
                    <a:pt x="3041" y="13972"/>
                  </a:cubicBezTo>
                  <a:lnTo>
                    <a:pt x="10932" y="13972"/>
                  </a:lnTo>
                  <a:cubicBezTo>
                    <a:pt x="11159" y="13972"/>
                    <a:pt x="11340" y="13789"/>
                    <a:pt x="11340" y="13562"/>
                  </a:cubicBezTo>
                  <a:cubicBezTo>
                    <a:pt x="11340" y="13336"/>
                    <a:pt x="11159" y="13153"/>
                    <a:pt x="10932" y="13153"/>
                  </a:cubicBezTo>
                  <a:lnTo>
                    <a:pt x="8711" y="13153"/>
                  </a:lnTo>
                  <a:lnTo>
                    <a:pt x="8711" y="11341"/>
                  </a:lnTo>
                  <a:lnTo>
                    <a:pt x="13563" y="11341"/>
                  </a:lnTo>
                  <a:cubicBezTo>
                    <a:pt x="13788" y="11341"/>
                    <a:pt x="13972" y="11158"/>
                    <a:pt x="13972" y="10932"/>
                  </a:cubicBezTo>
                  <a:lnTo>
                    <a:pt x="13972" y="409"/>
                  </a:lnTo>
                  <a:cubicBezTo>
                    <a:pt x="13972" y="183"/>
                    <a:pt x="13788" y="0"/>
                    <a:pt x="135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1"/>
            <p:cNvSpPr/>
            <p:nvPr/>
          </p:nvSpPr>
          <p:spPr>
            <a:xfrm>
              <a:off x="7108400" y="1650375"/>
              <a:ext cx="195850" cy="135800"/>
            </a:xfrm>
            <a:custGeom>
              <a:rect b="b" l="l" r="r" t="t"/>
              <a:pathLst>
                <a:path extrusionOk="0" h="5432" w="7834">
                  <a:moveTo>
                    <a:pt x="1" y="0"/>
                  </a:moveTo>
                  <a:lnTo>
                    <a:pt x="1" y="5021"/>
                  </a:lnTo>
                  <a:cubicBezTo>
                    <a:pt x="1" y="5248"/>
                    <a:pt x="183" y="5431"/>
                    <a:pt x="410" y="5431"/>
                  </a:cubicBezTo>
                  <a:lnTo>
                    <a:pt x="7424" y="5431"/>
                  </a:lnTo>
                  <a:cubicBezTo>
                    <a:pt x="7650" y="5431"/>
                    <a:pt x="7833" y="5248"/>
                    <a:pt x="7833" y="5021"/>
                  </a:cubicBezTo>
                  <a:lnTo>
                    <a:pt x="7833" y="0"/>
                  </a:lnTo>
                  <a:lnTo>
                    <a:pt x="4160" y="2720"/>
                  </a:lnTo>
                  <a:cubicBezTo>
                    <a:pt x="4088" y="2773"/>
                    <a:pt x="4003" y="2800"/>
                    <a:pt x="3917" y="2800"/>
                  </a:cubicBezTo>
                  <a:cubicBezTo>
                    <a:pt x="3832" y="2800"/>
                    <a:pt x="3746" y="2773"/>
                    <a:pt x="3674" y="2720"/>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1"/>
            <p:cNvSpPr/>
            <p:nvPr/>
          </p:nvSpPr>
          <p:spPr>
            <a:xfrm>
              <a:off x="7120850" y="1634150"/>
              <a:ext cx="170950" cy="63250"/>
            </a:xfrm>
            <a:custGeom>
              <a:rect b="b" l="l" r="r" t="t"/>
              <a:pathLst>
                <a:path extrusionOk="0" h="2530" w="6838">
                  <a:moveTo>
                    <a:pt x="1" y="0"/>
                  </a:moveTo>
                  <a:lnTo>
                    <a:pt x="3419" y="2529"/>
                  </a:lnTo>
                  <a:lnTo>
                    <a:pt x="6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 name="Google Shape;625;p51"/>
          <p:cNvGrpSpPr/>
          <p:nvPr/>
        </p:nvGrpSpPr>
        <p:grpSpPr>
          <a:xfrm>
            <a:off x="8048035" y="2119353"/>
            <a:ext cx="376021" cy="376021"/>
            <a:chOff x="7031675" y="2120050"/>
            <a:chExt cx="349300" cy="349300"/>
          </a:xfrm>
        </p:grpSpPr>
        <p:sp>
          <p:nvSpPr>
            <p:cNvPr id="626" name="Google Shape;626;p51"/>
            <p:cNvSpPr/>
            <p:nvPr/>
          </p:nvSpPr>
          <p:spPr>
            <a:xfrm>
              <a:off x="7109900" y="2120050"/>
              <a:ext cx="258600" cy="96150"/>
            </a:xfrm>
            <a:custGeom>
              <a:rect b="b" l="l" r="r" t="t"/>
              <a:pathLst>
                <a:path extrusionOk="0" h="3846" w="10344">
                  <a:moveTo>
                    <a:pt x="1" y="1"/>
                  </a:moveTo>
                  <a:lnTo>
                    <a:pt x="5173" y="3846"/>
                  </a:lnTo>
                  <a:lnTo>
                    <a:pt x="103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1"/>
            <p:cNvSpPr/>
            <p:nvPr/>
          </p:nvSpPr>
          <p:spPr>
            <a:xfrm>
              <a:off x="7097425" y="2136250"/>
              <a:ext cx="283550" cy="201575"/>
            </a:xfrm>
            <a:custGeom>
              <a:rect b="b" l="l" r="r" t="t"/>
              <a:pathLst>
                <a:path extrusionOk="0" h="8063" w="11342">
                  <a:moveTo>
                    <a:pt x="0" y="1"/>
                  </a:moveTo>
                  <a:lnTo>
                    <a:pt x="0" y="4091"/>
                  </a:lnTo>
                  <a:cubicBezTo>
                    <a:pt x="555" y="3895"/>
                    <a:pt x="1139" y="3795"/>
                    <a:pt x="1725" y="3795"/>
                  </a:cubicBezTo>
                  <a:cubicBezTo>
                    <a:pt x="4269" y="3795"/>
                    <a:pt x="6391" y="5640"/>
                    <a:pt x="6819" y="8063"/>
                  </a:cubicBezTo>
                  <a:lnTo>
                    <a:pt x="10931" y="8063"/>
                  </a:lnTo>
                  <a:cubicBezTo>
                    <a:pt x="11158" y="8063"/>
                    <a:pt x="11342" y="7880"/>
                    <a:pt x="11342" y="7654"/>
                  </a:cubicBezTo>
                  <a:lnTo>
                    <a:pt x="11342" y="1"/>
                  </a:lnTo>
                  <a:lnTo>
                    <a:pt x="5916" y="4036"/>
                  </a:lnTo>
                  <a:cubicBezTo>
                    <a:pt x="5844" y="4090"/>
                    <a:pt x="5757" y="4117"/>
                    <a:pt x="5671" y="4117"/>
                  </a:cubicBezTo>
                  <a:cubicBezTo>
                    <a:pt x="5585" y="4117"/>
                    <a:pt x="5499" y="4090"/>
                    <a:pt x="5427" y="4036"/>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1"/>
            <p:cNvSpPr/>
            <p:nvPr/>
          </p:nvSpPr>
          <p:spPr>
            <a:xfrm>
              <a:off x="7031675" y="2251575"/>
              <a:ext cx="217775" cy="217775"/>
            </a:xfrm>
            <a:custGeom>
              <a:rect b="b" l="l" r="r" t="t"/>
              <a:pathLst>
                <a:path extrusionOk="0" h="8711" w="8711">
                  <a:moveTo>
                    <a:pt x="5285" y="3017"/>
                  </a:moveTo>
                  <a:cubicBezTo>
                    <a:pt x="5390" y="3017"/>
                    <a:pt x="5494" y="3056"/>
                    <a:pt x="5575" y="3136"/>
                  </a:cubicBezTo>
                  <a:cubicBezTo>
                    <a:pt x="5735" y="3296"/>
                    <a:pt x="5735" y="3555"/>
                    <a:pt x="5575" y="3715"/>
                  </a:cubicBezTo>
                  <a:lnTo>
                    <a:pt x="4934" y="4357"/>
                  </a:lnTo>
                  <a:lnTo>
                    <a:pt x="5575" y="4997"/>
                  </a:lnTo>
                  <a:cubicBezTo>
                    <a:pt x="5735" y="5155"/>
                    <a:pt x="5735" y="5416"/>
                    <a:pt x="5575" y="5575"/>
                  </a:cubicBezTo>
                  <a:cubicBezTo>
                    <a:pt x="5494" y="5655"/>
                    <a:pt x="5390" y="5695"/>
                    <a:pt x="5285" y="5695"/>
                  </a:cubicBezTo>
                  <a:cubicBezTo>
                    <a:pt x="5180" y="5695"/>
                    <a:pt x="5075" y="5655"/>
                    <a:pt x="4995" y="5575"/>
                  </a:cubicBezTo>
                  <a:lnTo>
                    <a:pt x="4355" y="4934"/>
                  </a:lnTo>
                  <a:lnTo>
                    <a:pt x="3715" y="5575"/>
                  </a:lnTo>
                  <a:cubicBezTo>
                    <a:pt x="3635" y="5655"/>
                    <a:pt x="3530" y="5695"/>
                    <a:pt x="3425" y="5695"/>
                  </a:cubicBezTo>
                  <a:cubicBezTo>
                    <a:pt x="3320" y="5695"/>
                    <a:pt x="3215" y="5655"/>
                    <a:pt x="3135" y="5575"/>
                  </a:cubicBezTo>
                  <a:cubicBezTo>
                    <a:pt x="2975" y="5416"/>
                    <a:pt x="2975" y="5155"/>
                    <a:pt x="3135" y="4997"/>
                  </a:cubicBezTo>
                  <a:lnTo>
                    <a:pt x="3776" y="4355"/>
                  </a:lnTo>
                  <a:lnTo>
                    <a:pt x="3135" y="3715"/>
                  </a:lnTo>
                  <a:cubicBezTo>
                    <a:pt x="2975" y="3555"/>
                    <a:pt x="2975" y="3296"/>
                    <a:pt x="3135" y="3136"/>
                  </a:cubicBezTo>
                  <a:cubicBezTo>
                    <a:pt x="3215" y="3056"/>
                    <a:pt x="3320" y="3017"/>
                    <a:pt x="3425" y="3017"/>
                  </a:cubicBezTo>
                  <a:cubicBezTo>
                    <a:pt x="3530" y="3017"/>
                    <a:pt x="3635" y="3056"/>
                    <a:pt x="3715" y="3136"/>
                  </a:cubicBezTo>
                  <a:lnTo>
                    <a:pt x="4355" y="3777"/>
                  </a:lnTo>
                  <a:lnTo>
                    <a:pt x="4995" y="3136"/>
                  </a:lnTo>
                  <a:cubicBezTo>
                    <a:pt x="5075" y="3056"/>
                    <a:pt x="5180" y="3017"/>
                    <a:pt x="5285" y="3017"/>
                  </a:cubicBezTo>
                  <a:close/>
                  <a:moveTo>
                    <a:pt x="4355" y="1"/>
                  </a:moveTo>
                  <a:cubicBezTo>
                    <a:pt x="1954" y="1"/>
                    <a:pt x="1" y="1954"/>
                    <a:pt x="1" y="4355"/>
                  </a:cubicBezTo>
                  <a:cubicBezTo>
                    <a:pt x="1" y="6758"/>
                    <a:pt x="1954" y="8711"/>
                    <a:pt x="4355" y="8711"/>
                  </a:cubicBezTo>
                  <a:cubicBezTo>
                    <a:pt x="6756" y="8711"/>
                    <a:pt x="8711" y="6758"/>
                    <a:pt x="8711" y="4355"/>
                  </a:cubicBezTo>
                  <a:cubicBezTo>
                    <a:pt x="8711" y="1954"/>
                    <a:pt x="6756" y="1"/>
                    <a:pt x="4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51"/>
          <p:cNvGrpSpPr/>
          <p:nvPr/>
        </p:nvGrpSpPr>
        <p:grpSpPr>
          <a:xfrm>
            <a:off x="7242974" y="2119353"/>
            <a:ext cx="376075" cy="376021"/>
            <a:chOff x="6283825" y="2120050"/>
            <a:chExt cx="349350" cy="349300"/>
          </a:xfrm>
        </p:grpSpPr>
        <p:sp>
          <p:nvSpPr>
            <p:cNvPr id="630" name="Google Shape;630;p51"/>
            <p:cNvSpPr/>
            <p:nvPr/>
          </p:nvSpPr>
          <p:spPr>
            <a:xfrm>
              <a:off x="6362100" y="2120050"/>
              <a:ext cx="258550" cy="96150"/>
            </a:xfrm>
            <a:custGeom>
              <a:rect b="b" l="l" r="r" t="t"/>
              <a:pathLst>
                <a:path extrusionOk="0" h="3846" w="10342">
                  <a:moveTo>
                    <a:pt x="0" y="1"/>
                  </a:moveTo>
                  <a:lnTo>
                    <a:pt x="5171" y="3846"/>
                  </a:lnTo>
                  <a:lnTo>
                    <a:pt x="103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1"/>
            <p:cNvSpPr/>
            <p:nvPr/>
          </p:nvSpPr>
          <p:spPr>
            <a:xfrm>
              <a:off x="6349625" y="2136250"/>
              <a:ext cx="283550" cy="201575"/>
            </a:xfrm>
            <a:custGeom>
              <a:rect b="b" l="l" r="r" t="t"/>
              <a:pathLst>
                <a:path extrusionOk="0" h="8063" w="11342">
                  <a:moveTo>
                    <a:pt x="0" y="1"/>
                  </a:moveTo>
                  <a:lnTo>
                    <a:pt x="0" y="4091"/>
                  </a:lnTo>
                  <a:cubicBezTo>
                    <a:pt x="553" y="3895"/>
                    <a:pt x="1137" y="3795"/>
                    <a:pt x="1725" y="3795"/>
                  </a:cubicBezTo>
                  <a:cubicBezTo>
                    <a:pt x="4269" y="3795"/>
                    <a:pt x="6389" y="5640"/>
                    <a:pt x="6818" y="8063"/>
                  </a:cubicBezTo>
                  <a:lnTo>
                    <a:pt x="10932" y="8063"/>
                  </a:lnTo>
                  <a:cubicBezTo>
                    <a:pt x="11158" y="8063"/>
                    <a:pt x="11341" y="7880"/>
                    <a:pt x="11341" y="7654"/>
                  </a:cubicBezTo>
                  <a:lnTo>
                    <a:pt x="11341" y="1"/>
                  </a:lnTo>
                  <a:lnTo>
                    <a:pt x="5915" y="4036"/>
                  </a:lnTo>
                  <a:cubicBezTo>
                    <a:pt x="5842" y="4090"/>
                    <a:pt x="5757" y="4117"/>
                    <a:pt x="5671" y="4117"/>
                  </a:cubicBezTo>
                  <a:cubicBezTo>
                    <a:pt x="5585" y="4117"/>
                    <a:pt x="5499" y="4090"/>
                    <a:pt x="5427" y="4036"/>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1"/>
            <p:cNvSpPr/>
            <p:nvPr/>
          </p:nvSpPr>
          <p:spPr>
            <a:xfrm>
              <a:off x="6283825" y="2251575"/>
              <a:ext cx="217825" cy="217775"/>
            </a:xfrm>
            <a:custGeom>
              <a:rect b="b" l="l" r="r" t="t"/>
              <a:pathLst>
                <a:path extrusionOk="0" h="8711" w="8713">
                  <a:moveTo>
                    <a:pt x="4357" y="2695"/>
                  </a:moveTo>
                  <a:cubicBezTo>
                    <a:pt x="4503" y="2695"/>
                    <a:pt x="4649" y="2771"/>
                    <a:pt x="4723" y="2923"/>
                  </a:cubicBezTo>
                  <a:lnTo>
                    <a:pt x="5035" y="3555"/>
                  </a:lnTo>
                  <a:lnTo>
                    <a:pt x="5731" y="3655"/>
                  </a:lnTo>
                  <a:cubicBezTo>
                    <a:pt x="6067" y="3705"/>
                    <a:pt x="6201" y="4116"/>
                    <a:pt x="5958" y="4354"/>
                  </a:cubicBezTo>
                  <a:lnTo>
                    <a:pt x="5454" y="4844"/>
                  </a:lnTo>
                  <a:lnTo>
                    <a:pt x="5569" y="5515"/>
                  </a:lnTo>
                  <a:cubicBezTo>
                    <a:pt x="5627" y="5771"/>
                    <a:pt x="5434" y="6016"/>
                    <a:pt x="5172" y="6016"/>
                  </a:cubicBezTo>
                  <a:lnTo>
                    <a:pt x="5169" y="6016"/>
                  </a:lnTo>
                  <a:cubicBezTo>
                    <a:pt x="5103" y="6016"/>
                    <a:pt x="5038" y="6000"/>
                    <a:pt x="4980" y="5969"/>
                  </a:cubicBezTo>
                  <a:lnTo>
                    <a:pt x="4357" y="5642"/>
                  </a:lnTo>
                  <a:lnTo>
                    <a:pt x="3734" y="5969"/>
                  </a:lnTo>
                  <a:cubicBezTo>
                    <a:pt x="3671" y="6002"/>
                    <a:pt x="3607" y="6017"/>
                    <a:pt x="3544" y="6017"/>
                  </a:cubicBezTo>
                  <a:cubicBezTo>
                    <a:pt x="3306" y="6017"/>
                    <a:pt x="3095" y="5802"/>
                    <a:pt x="3140" y="5537"/>
                  </a:cubicBezTo>
                  <a:lnTo>
                    <a:pt x="3259" y="4844"/>
                  </a:lnTo>
                  <a:lnTo>
                    <a:pt x="2756" y="4354"/>
                  </a:lnTo>
                  <a:cubicBezTo>
                    <a:pt x="2513" y="4116"/>
                    <a:pt x="2647" y="3705"/>
                    <a:pt x="2983" y="3655"/>
                  </a:cubicBezTo>
                  <a:lnTo>
                    <a:pt x="3679" y="3555"/>
                  </a:lnTo>
                  <a:lnTo>
                    <a:pt x="3990" y="2923"/>
                  </a:lnTo>
                  <a:cubicBezTo>
                    <a:pt x="4065" y="2771"/>
                    <a:pt x="4211" y="2695"/>
                    <a:pt x="4357" y="2695"/>
                  </a:cubicBezTo>
                  <a:close/>
                  <a:moveTo>
                    <a:pt x="4357" y="1"/>
                  </a:moveTo>
                  <a:cubicBezTo>
                    <a:pt x="1955" y="1"/>
                    <a:pt x="1" y="1954"/>
                    <a:pt x="1" y="4355"/>
                  </a:cubicBezTo>
                  <a:cubicBezTo>
                    <a:pt x="1" y="6758"/>
                    <a:pt x="1955" y="8711"/>
                    <a:pt x="4357" y="8711"/>
                  </a:cubicBezTo>
                  <a:cubicBezTo>
                    <a:pt x="6758" y="8711"/>
                    <a:pt x="8712" y="6758"/>
                    <a:pt x="8712" y="4355"/>
                  </a:cubicBezTo>
                  <a:cubicBezTo>
                    <a:pt x="8712" y="1954"/>
                    <a:pt x="6758" y="1"/>
                    <a:pt x="4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51"/>
          <p:cNvGrpSpPr/>
          <p:nvPr/>
        </p:nvGrpSpPr>
        <p:grpSpPr>
          <a:xfrm>
            <a:off x="6427526" y="2119353"/>
            <a:ext cx="376021" cy="376021"/>
            <a:chOff x="5526325" y="2120050"/>
            <a:chExt cx="349300" cy="349300"/>
          </a:xfrm>
        </p:grpSpPr>
        <p:sp>
          <p:nvSpPr>
            <p:cNvPr id="634" name="Google Shape;634;p51"/>
            <p:cNvSpPr/>
            <p:nvPr/>
          </p:nvSpPr>
          <p:spPr>
            <a:xfrm>
              <a:off x="5604575" y="2120050"/>
              <a:ext cx="258550" cy="96150"/>
            </a:xfrm>
            <a:custGeom>
              <a:rect b="b" l="l" r="r" t="t"/>
              <a:pathLst>
                <a:path extrusionOk="0" h="3846" w="10342">
                  <a:moveTo>
                    <a:pt x="1" y="1"/>
                  </a:moveTo>
                  <a:lnTo>
                    <a:pt x="5171" y="3846"/>
                  </a:lnTo>
                  <a:lnTo>
                    <a:pt x="103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1"/>
            <p:cNvSpPr/>
            <p:nvPr/>
          </p:nvSpPr>
          <p:spPr>
            <a:xfrm>
              <a:off x="5592100" y="2136250"/>
              <a:ext cx="283525" cy="201575"/>
            </a:xfrm>
            <a:custGeom>
              <a:rect b="b" l="l" r="r" t="t"/>
              <a:pathLst>
                <a:path extrusionOk="0" h="8063" w="11341">
                  <a:moveTo>
                    <a:pt x="0" y="1"/>
                  </a:moveTo>
                  <a:lnTo>
                    <a:pt x="0" y="4091"/>
                  </a:lnTo>
                  <a:cubicBezTo>
                    <a:pt x="553" y="3895"/>
                    <a:pt x="1137" y="3795"/>
                    <a:pt x="1725" y="3795"/>
                  </a:cubicBezTo>
                  <a:cubicBezTo>
                    <a:pt x="4269" y="3795"/>
                    <a:pt x="6389" y="5640"/>
                    <a:pt x="6818" y="8063"/>
                  </a:cubicBezTo>
                  <a:lnTo>
                    <a:pt x="10931" y="8063"/>
                  </a:lnTo>
                  <a:cubicBezTo>
                    <a:pt x="11157" y="8063"/>
                    <a:pt x="11340" y="7880"/>
                    <a:pt x="11340" y="7654"/>
                  </a:cubicBezTo>
                  <a:lnTo>
                    <a:pt x="11340" y="1"/>
                  </a:lnTo>
                  <a:lnTo>
                    <a:pt x="5915" y="4036"/>
                  </a:lnTo>
                  <a:cubicBezTo>
                    <a:pt x="5842" y="4090"/>
                    <a:pt x="5756" y="4117"/>
                    <a:pt x="5670" y="4117"/>
                  </a:cubicBezTo>
                  <a:cubicBezTo>
                    <a:pt x="5584" y="4117"/>
                    <a:pt x="5498" y="4090"/>
                    <a:pt x="5426" y="4036"/>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1"/>
            <p:cNvSpPr/>
            <p:nvPr/>
          </p:nvSpPr>
          <p:spPr>
            <a:xfrm>
              <a:off x="5526325" y="2251575"/>
              <a:ext cx="217775" cy="217775"/>
            </a:xfrm>
            <a:custGeom>
              <a:rect b="b" l="l" r="r" t="t"/>
              <a:pathLst>
                <a:path extrusionOk="0" h="8711" w="8711">
                  <a:moveTo>
                    <a:pt x="5014" y="2631"/>
                  </a:moveTo>
                  <a:cubicBezTo>
                    <a:pt x="5118" y="2631"/>
                    <a:pt x="5223" y="2671"/>
                    <a:pt x="5303" y="2751"/>
                  </a:cubicBezTo>
                  <a:cubicBezTo>
                    <a:pt x="5462" y="2911"/>
                    <a:pt x="5462" y="3170"/>
                    <a:pt x="5303" y="3331"/>
                  </a:cubicBezTo>
                  <a:lnTo>
                    <a:pt x="4277" y="4355"/>
                  </a:lnTo>
                  <a:lnTo>
                    <a:pt x="5303" y="5381"/>
                  </a:lnTo>
                  <a:cubicBezTo>
                    <a:pt x="5462" y="5541"/>
                    <a:pt x="5462" y="5800"/>
                    <a:pt x="5303" y="5960"/>
                  </a:cubicBezTo>
                  <a:cubicBezTo>
                    <a:pt x="5223" y="6040"/>
                    <a:pt x="5118" y="6080"/>
                    <a:pt x="5014" y="6080"/>
                  </a:cubicBezTo>
                  <a:cubicBezTo>
                    <a:pt x="4909" y="6080"/>
                    <a:pt x="4804" y="6040"/>
                    <a:pt x="4724" y="5960"/>
                  </a:cubicBezTo>
                  <a:lnTo>
                    <a:pt x="3408" y="4645"/>
                  </a:lnTo>
                  <a:cubicBezTo>
                    <a:pt x="3248" y="4485"/>
                    <a:pt x="3248" y="4226"/>
                    <a:pt x="3408" y="4067"/>
                  </a:cubicBezTo>
                  <a:lnTo>
                    <a:pt x="4724" y="2751"/>
                  </a:lnTo>
                  <a:cubicBezTo>
                    <a:pt x="4804" y="2671"/>
                    <a:pt x="4909" y="2631"/>
                    <a:pt x="5014" y="2631"/>
                  </a:cubicBezTo>
                  <a:close/>
                  <a:moveTo>
                    <a:pt x="4356" y="1"/>
                  </a:moveTo>
                  <a:cubicBezTo>
                    <a:pt x="1955" y="1"/>
                    <a:pt x="0" y="1954"/>
                    <a:pt x="0" y="4355"/>
                  </a:cubicBezTo>
                  <a:cubicBezTo>
                    <a:pt x="0" y="6758"/>
                    <a:pt x="1955" y="8711"/>
                    <a:pt x="4356" y="8711"/>
                  </a:cubicBezTo>
                  <a:cubicBezTo>
                    <a:pt x="6757" y="8711"/>
                    <a:pt x="8710" y="6758"/>
                    <a:pt x="8710" y="4355"/>
                  </a:cubicBezTo>
                  <a:cubicBezTo>
                    <a:pt x="8710" y="1954"/>
                    <a:pt x="6757" y="1"/>
                    <a:pt x="43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 name="Google Shape;637;p51"/>
          <p:cNvGrpSpPr/>
          <p:nvPr/>
        </p:nvGrpSpPr>
        <p:grpSpPr>
          <a:xfrm>
            <a:off x="5610758" y="2119353"/>
            <a:ext cx="376021" cy="376021"/>
            <a:chOff x="4767600" y="2120050"/>
            <a:chExt cx="349300" cy="349300"/>
          </a:xfrm>
        </p:grpSpPr>
        <p:sp>
          <p:nvSpPr>
            <p:cNvPr id="638" name="Google Shape;638;p51"/>
            <p:cNvSpPr/>
            <p:nvPr/>
          </p:nvSpPr>
          <p:spPr>
            <a:xfrm>
              <a:off x="4845825" y="2120050"/>
              <a:ext cx="258575" cy="96150"/>
            </a:xfrm>
            <a:custGeom>
              <a:rect b="b" l="l" r="r" t="t"/>
              <a:pathLst>
                <a:path extrusionOk="0" h="3846" w="10343">
                  <a:moveTo>
                    <a:pt x="0" y="1"/>
                  </a:moveTo>
                  <a:lnTo>
                    <a:pt x="5172" y="3846"/>
                  </a:lnTo>
                  <a:lnTo>
                    <a:pt x="103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1"/>
            <p:cNvSpPr/>
            <p:nvPr/>
          </p:nvSpPr>
          <p:spPr>
            <a:xfrm>
              <a:off x="4833350" y="2136250"/>
              <a:ext cx="283550" cy="201575"/>
            </a:xfrm>
            <a:custGeom>
              <a:rect b="b" l="l" r="r" t="t"/>
              <a:pathLst>
                <a:path extrusionOk="0" h="8063" w="11342">
                  <a:moveTo>
                    <a:pt x="0" y="1"/>
                  </a:moveTo>
                  <a:lnTo>
                    <a:pt x="0" y="4091"/>
                  </a:lnTo>
                  <a:cubicBezTo>
                    <a:pt x="554" y="3895"/>
                    <a:pt x="1138" y="3795"/>
                    <a:pt x="1725" y="3795"/>
                  </a:cubicBezTo>
                  <a:cubicBezTo>
                    <a:pt x="4268" y="3795"/>
                    <a:pt x="6390" y="5640"/>
                    <a:pt x="6818" y="8063"/>
                  </a:cubicBezTo>
                  <a:lnTo>
                    <a:pt x="10931" y="8063"/>
                  </a:lnTo>
                  <a:cubicBezTo>
                    <a:pt x="11158" y="8063"/>
                    <a:pt x="11341" y="7880"/>
                    <a:pt x="11341" y="7654"/>
                  </a:cubicBezTo>
                  <a:lnTo>
                    <a:pt x="11341" y="1"/>
                  </a:lnTo>
                  <a:lnTo>
                    <a:pt x="5916" y="4036"/>
                  </a:lnTo>
                  <a:cubicBezTo>
                    <a:pt x="5843" y="4090"/>
                    <a:pt x="5757" y="4117"/>
                    <a:pt x="5671" y="4117"/>
                  </a:cubicBezTo>
                  <a:cubicBezTo>
                    <a:pt x="5585" y="4117"/>
                    <a:pt x="5499" y="4090"/>
                    <a:pt x="5427" y="4036"/>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1"/>
            <p:cNvSpPr/>
            <p:nvPr/>
          </p:nvSpPr>
          <p:spPr>
            <a:xfrm>
              <a:off x="4767600" y="2251575"/>
              <a:ext cx="217775" cy="217775"/>
            </a:xfrm>
            <a:custGeom>
              <a:rect b="b" l="l" r="r" t="t"/>
              <a:pathLst>
                <a:path extrusionOk="0" h="8711" w="8711">
                  <a:moveTo>
                    <a:pt x="3697" y="2631"/>
                  </a:moveTo>
                  <a:cubicBezTo>
                    <a:pt x="3802" y="2631"/>
                    <a:pt x="3907" y="2671"/>
                    <a:pt x="3986" y="2751"/>
                  </a:cubicBezTo>
                  <a:lnTo>
                    <a:pt x="5302" y="4067"/>
                  </a:lnTo>
                  <a:cubicBezTo>
                    <a:pt x="5462" y="4226"/>
                    <a:pt x="5462" y="4485"/>
                    <a:pt x="5302" y="4645"/>
                  </a:cubicBezTo>
                  <a:lnTo>
                    <a:pt x="3986" y="5960"/>
                  </a:lnTo>
                  <a:cubicBezTo>
                    <a:pt x="3906" y="6043"/>
                    <a:pt x="3800" y="6085"/>
                    <a:pt x="3693" y="6085"/>
                  </a:cubicBezTo>
                  <a:cubicBezTo>
                    <a:pt x="3588" y="6085"/>
                    <a:pt x="3483" y="6045"/>
                    <a:pt x="3403" y="5965"/>
                  </a:cubicBezTo>
                  <a:cubicBezTo>
                    <a:pt x="3241" y="5803"/>
                    <a:pt x="3244" y="5541"/>
                    <a:pt x="3409" y="5381"/>
                  </a:cubicBezTo>
                  <a:lnTo>
                    <a:pt x="4435" y="4357"/>
                  </a:lnTo>
                  <a:lnTo>
                    <a:pt x="3409" y="3331"/>
                  </a:lnTo>
                  <a:cubicBezTo>
                    <a:pt x="3249" y="3170"/>
                    <a:pt x="3249" y="2911"/>
                    <a:pt x="3409" y="2751"/>
                  </a:cubicBezTo>
                  <a:cubicBezTo>
                    <a:pt x="3488" y="2671"/>
                    <a:pt x="3593" y="2631"/>
                    <a:pt x="3697" y="2631"/>
                  </a:cubicBezTo>
                  <a:close/>
                  <a:moveTo>
                    <a:pt x="4355" y="1"/>
                  </a:moveTo>
                  <a:cubicBezTo>
                    <a:pt x="1953" y="1"/>
                    <a:pt x="0" y="1954"/>
                    <a:pt x="0" y="4355"/>
                  </a:cubicBezTo>
                  <a:cubicBezTo>
                    <a:pt x="0" y="6758"/>
                    <a:pt x="1953" y="8711"/>
                    <a:pt x="4355" y="8711"/>
                  </a:cubicBezTo>
                  <a:cubicBezTo>
                    <a:pt x="6756" y="8711"/>
                    <a:pt x="8710" y="6758"/>
                    <a:pt x="8710" y="4355"/>
                  </a:cubicBezTo>
                  <a:cubicBezTo>
                    <a:pt x="8710" y="1954"/>
                    <a:pt x="6756" y="1"/>
                    <a:pt x="43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 name="Google Shape;641;p51"/>
          <p:cNvGrpSpPr/>
          <p:nvPr/>
        </p:nvGrpSpPr>
        <p:grpSpPr>
          <a:xfrm>
            <a:off x="4787478" y="2119353"/>
            <a:ext cx="376021" cy="376021"/>
            <a:chOff x="4002825" y="2120050"/>
            <a:chExt cx="349300" cy="349300"/>
          </a:xfrm>
        </p:grpSpPr>
        <p:sp>
          <p:nvSpPr>
            <p:cNvPr id="642" name="Google Shape;642;p51"/>
            <p:cNvSpPr/>
            <p:nvPr/>
          </p:nvSpPr>
          <p:spPr>
            <a:xfrm>
              <a:off x="4081100" y="2120050"/>
              <a:ext cx="258550" cy="96150"/>
            </a:xfrm>
            <a:custGeom>
              <a:rect b="b" l="l" r="r" t="t"/>
              <a:pathLst>
                <a:path extrusionOk="0" h="3846" w="10342">
                  <a:moveTo>
                    <a:pt x="0" y="1"/>
                  </a:moveTo>
                  <a:lnTo>
                    <a:pt x="5171" y="3846"/>
                  </a:lnTo>
                  <a:lnTo>
                    <a:pt x="103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1"/>
            <p:cNvSpPr/>
            <p:nvPr/>
          </p:nvSpPr>
          <p:spPr>
            <a:xfrm>
              <a:off x="4068575" y="2136250"/>
              <a:ext cx="283550" cy="201575"/>
            </a:xfrm>
            <a:custGeom>
              <a:rect b="b" l="l" r="r" t="t"/>
              <a:pathLst>
                <a:path extrusionOk="0" h="8063" w="11342">
                  <a:moveTo>
                    <a:pt x="1" y="1"/>
                  </a:moveTo>
                  <a:lnTo>
                    <a:pt x="1" y="4091"/>
                  </a:lnTo>
                  <a:cubicBezTo>
                    <a:pt x="555" y="3895"/>
                    <a:pt x="1139" y="3795"/>
                    <a:pt x="1727" y="3795"/>
                  </a:cubicBezTo>
                  <a:cubicBezTo>
                    <a:pt x="4270" y="3795"/>
                    <a:pt x="6391" y="5640"/>
                    <a:pt x="6820" y="8063"/>
                  </a:cubicBezTo>
                  <a:lnTo>
                    <a:pt x="10933" y="8063"/>
                  </a:lnTo>
                  <a:cubicBezTo>
                    <a:pt x="11158" y="8063"/>
                    <a:pt x="11342" y="7880"/>
                    <a:pt x="11342" y="7654"/>
                  </a:cubicBezTo>
                  <a:lnTo>
                    <a:pt x="11342" y="1"/>
                  </a:lnTo>
                  <a:lnTo>
                    <a:pt x="5916" y="4036"/>
                  </a:lnTo>
                  <a:cubicBezTo>
                    <a:pt x="5844" y="4090"/>
                    <a:pt x="5758" y="4117"/>
                    <a:pt x="5672" y="4117"/>
                  </a:cubicBezTo>
                  <a:cubicBezTo>
                    <a:pt x="5586" y="4117"/>
                    <a:pt x="5500" y="4090"/>
                    <a:pt x="5427" y="4036"/>
                  </a:cubicBez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1"/>
            <p:cNvSpPr/>
            <p:nvPr/>
          </p:nvSpPr>
          <p:spPr>
            <a:xfrm>
              <a:off x="4002825" y="2251575"/>
              <a:ext cx="217775" cy="217775"/>
            </a:xfrm>
            <a:custGeom>
              <a:rect b="b" l="l" r="r" t="t"/>
              <a:pathLst>
                <a:path extrusionOk="0" h="8711" w="8711">
                  <a:moveTo>
                    <a:pt x="5671" y="3069"/>
                  </a:moveTo>
                  <a:cubicBezTo>
                    <a:pt x="5775" y="3069"/>
                    <a:pt x="5880" y="3109"/>
                    <a:pt x="5960" y="3189"/>
                  </a:cubicBezTo>
                  <a:cubicBezTo>
                    <a:pt x="6120" y="3349"/>
                    <a:pt x="6120" y="3609"/>
                    <a:pt x="5960" y="3769"/>
                  </a:cubicBezTo>
                  <a:lnTo>
                    <a:pt x="4207" y="5522"/>
                  </a:lnTo>
                  <a:cubicBezTo>
                    <a:pt x="4127" y="5602"/>
                    <a:pt x="4022" y="5642"/>
                    <a:pt x="3917" y="5642"/>
                  </a:cubicBezTo>
                  <a:cubicBezTo>
                    <a:pt x="3812" y="5642"/>
                    <a:pt x="3707" y="5602"/>
                    <a:pt x="3627" y="5522"/>
                  </a:cubicBezTo>
                  <a:lnTo>
                    <a:pt x="2751" y="4645"/>
                  </a:lnTo>
                  <a:cubicBezTo>
                    <a:pt x="2591" y="4486"/>
                    <a:pt x="2591" y="4226"/>
                    <a:pt x="2751" y="4067"/>
                  </a:cubicBezTo>
                  <a:cubicBezTo>
                    <a:pt x="2831" y="3987"/>
                    <a:pt x="2935" y="3947"/>
                    <a:pt x="3040" y="3947"/>
                  </a:cubicBezTo>
                  <a:cubicBezTo>
                    <a:pt x="3144" y="3947"/>
                    <a:pt x="3249" y="3987"/>
                    <a:pt x="3329" y="4067"/>
                  </a:cubicBezTo>
                  <a:lnTo>
                    <a:pt x="3917" y="4653"/>
                  </a:lnTo>
                  <a:lnTo>
                    <a:pt x="5381" y="3189"/>
                  </a:lnTo>
                  <a:cubicBezTo>
                    <a:pt x="5461" y="3109"/>
                    <a:pt x="5566" y="3069"/>
                    <a:pt x="5671" y="3069"/>
                  </a:cubicBezTo>
                  <a:close/>
                  <a:moveTo>
                    <a:pt x="4357" y="1"/>
                  </a:moveTo>
                  <a:cubicBezTo>
                    <a:pt x="1955" y="1"/>
                    <a:pt x="1" y="1954"/>
                    <a:pt x="1" y="4355"/>
                  </a:cubicBezTo>
                  <a:cubicBezTo>
                    <a:pt x="1" y="6758"/>
                    <a:pt x="1954" y="8711"/>
                    <a:pt x="4357" y="8711"/>
                  </a:cubicBezTo>
                  <a:cubicBezTo>
                    <a:pt x="6758" y="8711"/>
                    <a:pt x="8711" y="6758"/>
                    <a:pt x="8711" y="4355"/>
                  </a:cubicBezTo>
                  <a:cubicBezTo>
                    <a:pt x="8711" y="1954"/>
                    <a:pt x="6758" y="1"/>
                    <a:pt x="4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51"/>
          <p:cNvGrpSpPr/>
          <p:nvPr/>
        </p:nvGrpSpPr>
        <p:grpSpPr>
          <a:xfrm>
            <a:off x="3984543" y="2119353"/>
            <a:ext cx="376021" cy="376021"/>
            <a:chOff x="3256950" y="2120050"/>
            <a:chExt cx="349300" cy="349300"/>
          </a:xfrm>
        </p:grpSpPr>
        <p:sp>
          <p:nvSpPr>
            <p:cNvPr id="646" name="Google Shape;646;p51"/>
            <p:cNvSpPr/>
            <p:nvPr/>
          </p:nvSpPr>
          <p:spPr>
            <a:xfrm>
              <a:off x="3335225" y="2120050"/>
              <a:ext cx="258550" cy="96150"/>
            </a:xfrm>
            <a:custGeom>
              <a:rect b="b" l="l" r="r" t="t"/>
              <a:pathLst>
                <a:path extrusionOk="0" h="3846" w="10342">
                  <a:moveTo>
                    <a:pt x="0" y="1"/>
                  </a:moveTo>
                  <a:lnTo>
                    <a:pt x="5171" y="3846"/>
                  </a:lnTo>
                  <a:lnTo>
                    <a:pt x="103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1"/>
            <p:cNvSpPr/>
            <p:nvPr/>
          </p:nvSpPr>
          <p:spPr>
            <a:xfrm>
              <a:off x="3322725" y="2136250"/>
              <a:ext cx="283525" cy="201575"/>
            </a:xfrm>
            <a:custGeom>
              <a:rect b="b" l="l" r="r" t="t"/>
              <a:pathLst>
                <a:path extrusionOk="0" h="8063" w="11341">
                  <a:moveTo>
                    <a:pt x="1" y="1"/>
                  </a:moveTo>
                  <a:lnTo>
                    <a:pt x="1" y="4091"/>
                  </a:lnTo>
                  <a:cubicBezTo>
                    <a:pt x="554" y="3895"/>
                    <a:pt x="1137" y="3795"/>
                    <a:pt x="1725" y="3795"/>
                  </a:cubicBezTo>
                  <a:cubicBezTo>
                    <a:pt x="4269" y="3795"/>
                    <a:pt x="6390" y="5640"/>
                    <a:pt x="6819" y="8063"/>
                  </a:cubicBezTo>
                  <a:lnTo>
                    <a:pt x="10932" y="8063"/>
                  </a:lnTo>
                  <a:cubicBezTo>
                    <a:pt x="11157" y="8063"/>
                    <a:pt x="11341" y="7880"/>
                    <a:pt x="11341" y="7654"/>
                  </a:cubicBezTo>
                  <a:lnTo>
                    <a:pt x="11341" y="1"/>
                  </a:lnTo>
                  <a:lnTo>
                    <a:pt x="5915" y="4036"/>
                  </a:lnTo>
                  <a:cubicBezTo>
                    <a:pt x="5842" y="4090"/>
                    <a:pt x="5757" y="4117"/>
                    <a:pt x="5671" y="4117"/>
                  </a:cubicBezTo>
                  <a:cubicBezTo>
                    <a:pt x="5585" y="4117"/>
                    <a:pt x="5499" y="4090"/>
                    <a:pt x="5426" y="4036"/>
                  </a:cubicBez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1"/>
            <p:cNvSpPr/>
            <p:nvPr/>
          </p:nvSpPr>
          <p:spPr>
            <a:xfrm>
              <a:off x="3256950" y="2251575"/>
              <a:ext cx="217825" cy="217775"/>
            </a:xfrm>
            <a:custGeom>
              <a:rect b="b" l="l" r="r" t="t"/>
              <a:pathLst>
                <a:path extrusionOk="0" h="8711" w="8713">
                  <a:moveTo>
                    <a:pt x="4356" y="819"/>
                  </a:moveTo>
                  <a:cubicBezTo>
                    <a:pt x="5152" y="819"/>
                    <a:pt x="5925" y="1088"/>
                    <a:pt x="6550" y="1583"/>
                  </a:cubicBezTo>
                  <a:lnTo>
                    <a:pt x="1583" y="6550"/>
                  </a:lnTo>
                  <a:cubicBezTo>
                    <a:pt x="1088" y="5925"/>
                    <a:pt x="819" y="5153"/>
                    <a:pt x="819" y="4357"/>
                  </a:cubicBezTo>
                  <a:lnTo>
                    <a:pt x="820" y="4355"/>
                  </a:lnTo>
                  <a:cubicBezTo>
                    <a:pt x="820" y="2405"/>
                    <a:pt x="2406" y="819"/>
                    <a:pt x="4356" y="819"/>
                  </a:cubicBezTo>
                  <a:close/>
                  <a:moveTo>
                    <a:pt x="7129" y="2162"/>
                  </a:moveTo>
                  <a:cubicBezTo>
                    <a:pt x="7625" y="2786"/>
                    <a:pt x="7894" y="3559"/>
                    <a:pt x="7893" y="4355"/>
                  </a:cubicBezTo>
                  <a:cubicBezTo>
                    <a:pt x="7893" y="6305"/>
                    <a:pt x="6307" y="7891"/>
                    <a:pt x="4356" y="7891"/>
                  </a:cubicBezTo>
                  <a:lnTo>
                    <a:pt x="4356" y="7893"/>
                  </a:lnTo>
                  <a:cubicBezTo>
                    <a:pt x="3559" y="7893"/>
                    <a:pt x="2786" y="7624"/>
                    <a:pt x="2163" y="7129"/>
                  </a:cubicBezTo>
                  <a:lnTo>
                    <a:pt x="7129" y="2162"/>
                  </a:lnTo>
                  <a:close/>
                  <a:moveTo>
                    <a:pt x="4362" y="1"/>
                  </a:moveTo>
                  <a:cubicBezTo>
                    <a:pt x="4360" y="1"/>
                    <a:pt x="4358" y="1"/>
                    <a:pt x="4356" y="1"/>
                  </a:cubicBezTo>
                  <a:cubicBezTo>
                    <a:pt x="1955" y="1"/>
                    <a:pt x="1" y="1954"/>
                    <a:pt x="1" y="4357"/>
                  </a:cubicBezTo>
                  <a:cubicBezTo>
                    <a:pt x="1" y="5495"/>
                    <a:pt x="447" y="6589"/>
                    <a:pt x="1246" y="7402"/>
                  </a:cubicBezTo>
                  <a:cubicBezTo>
                    <a:pt x="1255" y="7414"/>
                    <a:pt x="1265" y="7424"/>
                    <a:pt x="1277" y="7436"/>
                  </a:cubicBezTo>
                  <a:cubicBezTo>
                    <a:pt x="1287" y="7446"/>
                    <a:pt x="1297" y="7456"/>
                    <a:pt x="1309" y="7465"/>
                  </a:cubicBezTo>
                  <a:cubicBezTo>
                    <a:pt x="2121" y="8263"/>
                    <a:pt x="3213" y="8711"/>
                    <a:pt x="4351" y="8711"/>
                  </a:cubicBezTo>
                  <a:cubicBezTo>
                    <a:pt x="4353" y="8711"/>
                    <a:pt x="4355" y="8711"/>
                    <a:pt x="4356" y="8711"/>
                  </a:cubicBezTo>
                  <a:cubicBezTo>
                    <a:pt x="6758" y="8711"/>
                    <a:pt x="8711" y="6758"/>
                    <a:pt x="8711" y="4357"/>
                  </a:cubicBezTo>
                  <a:cubicBezTo>
                    <a:pt x="8712" y="3217"/>
                    <a:pt x="8264" y="2123"/>
                    <a:pt x="7465" y="1309"/>
                  </a:cubicBezTo>
                  <a:cubicBezTo>
                    <a:pt x="7456" y="1298"/>
                    <a:pt x="7446" y="1287"/>
                    <a:pt x="7436" y="1276"/>
                  </a:cubicBezTo>
                  <a:cubicBezTo>
                    <a:pt x="7424" y="1266"/>
                    <a:pt x="7414" y="1255"/>
                    <a:pt x="7402" y="1247"/>
                  </a:cubicBezTo>
                  <a:cubicBezTo>
                    <a:pt x="6590" y="449"/>
                    <a:pt x="5499" y="1"/>
                    <a:pt x="43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 name="Google Shape;649;p51"/>
          <p:cNvSpPr/>
          <p:nvPr/>
        </p:nvSpPr>
        <p:spPr>
          <a:xfrm>
            <a:off x="3175489" y="2119322"/>
            <a:ext cx="376021" cy="376021"/>
          </a:xfrm>
          <a:custGeom>
            <a:rect b="b" l="l" r="r" t="t"/>
            <a:pathLst>
              <a:path extrusionOk="0" h="13972" w="13972">
                <a:moveTo>
                  <a:pt x="6986" y="3082"/>
                </a:moveTo>
                <a:cubicBezTo>
                  <a:pt x="7208" y="3082"/>
                  <a:pt x="7390" y="3258"/>
                  <a:pt x="7397" y="3479"/>
                </a:cubicBezTo>
                <a:lnTo>
                  <a:pt x="7397" y="7862"/>
                </a:lnTo>
                <a:cubicBezTo>
                  <a:pt x="7390" y="8084"/>
                  <a:pt x="7208" y="8260"/>
                  <a:pt x="6986" y="8260"/>
                </a:cubicBezTo>
                <a:cubicBezTo>
                  <a:pt x="6765" y="8260"/>
                  <a:pt x="6585" y="8084"/>
                  <a:pt x="6577" y="7862"/>
                </a:cubicBezTo>
                <a:lnTo>
                  <a:pt x="6577" y="3479"/>
                </a:lnTo>
                <a:cubicBezTo>
                  <a:pt x="6585" y="3258"/>
                  <a:pt x="6765" y="3082"/>
                  <a:pt x="6986" y="3082"/>
                </a:cubicBezTo>
                <a:close/>
                <a:moveTo>
                  <a:pt x="6987" y="10084"/>
                </a:moveTo>
                <a:cubicBezTo>
                  <a:pt x="7014" y="10084"/>
                  <a:pt x="7040" y="10087"/>
                  <a:pt x="7066" y="10092"/>
                </a:cubicBezTo>
                <a:cubicBezTo>
                  <a:pt x="7259" y="10131"/>
                  <a:pt x="7397" y="10299"/>
                  <a:pt x="7397" y="10494"/>
                </a:cubicBezTo>
                <a:cubicBezTo>
                  <a:pt x="7395" y="10601"/>
                  <a:pt x="7353" y="10706"/>
                  <a:pt x="7276" y="10783"/>
                </a:cubicBezTo>
                <a:cubicBezTo>
                  <a:pt x="7197" y="10862"/>
                  <a:pt x="7093" y="10903"/>
                  <a:pt x="6987" y="10903"/>
                </a:cubicBezTo>
                <a:cubicBezTo>
                  <a:pt x="6908" y="10903"/>
                  <a:pt x="6829" y="10880"/>
                  <a:pt x="6759" y="10834"/>
                </a:cubicBezTo>
                <a:cubicBezTo>
                  <a:pt x="6598" y="10725"/>
                  <a:pt x="6535" y="10517"/>
                  <a:pt x="6609" y="10336"/>
                </a:cubicBezTo>
                <a:cubicBezTo>
                  <a:pt x="6673" y="10182"/>
                  <a:pt x="6825" y="10084"/>
                  <a:pt x="6987" y="10084"/>
                </a:cubicBezTo>
                <a:close/>
                <a:moveTo>
                  <a:pt x="4264" y="1"/>
                </a:moveTo>
                <a:cubicBezTo>
                  <a:pt x="4154" y="1"/>
                  <a:pt x="4050" y="43"/>
                  <a:pt x="3974" y="120"/>
                </a:cubicBezTo>
                <a:lnTo>
                  <a:pt x="122" y="3972"/>
                </a:lnTo>
                <a:cubicBezTo>
                  <a:pt x="45" y="4050"/>
                  <a:pt x="1" y="4153"/>
                  <a:pt x="1" y="4262"/>
                </a:cubicBezTo>
                <a:lnTo>
                  <a:pt x="1" y="9709"/>
                </a:lnTo>
                <a:cubicBezTo>
                  <a:pt x="1" y="9818"/>
                  <a:pt x="45" y="9923"/>
                  <a:pt x="122" y="9999"/>
                </a:cubicBezTo>
                <a:lnTo>
                  <a:pt x="3974" y="13851"/>
                </a:lnTo>
                <a:cubicBezTo>
                  <a:pt x="4050" y="13928"/>
                  <a:pt x="4154" y="13972"/>
                  <a:pt x="4264" y="13972"/>
                </a:cubicBezTo>
                <a:lnTo>
                  <a:pt x="9711" y="13972"/>
                </a:lnTo>
                <a:cubicBezTo>
                  <a:pt x="9818" y="13972"/>
                  <a:pt x="9923" y="13928"/>
                  <a:pt x="10000" y="13851"/>
                </a:cubicBezTo>
                <a:lnTo>
                  <a:pt x="13853" y="9999"/>
                </a:lnTo>
                <a:cubicBezTo>
                  <a:pt x="13930" y="9923"/>
                  <a:pt x="13972" y="9818"/>
                  <a:pt x="13972" y="9709"/>
                </a:cubicBezTo>
                <a:lnTo>
                  <a:pt x="13972" y="4262"/>
                </a:lnTo>
                <a:cubicBezTo>
                  <a:pt x="13972" y="4153"/>
                  <a:pt x="13928" y="4050"/>
                  <a:pt x="13853" y="3972"/>
                </a:cubicBezTo>
                <a:lnTo>
                  <a:pt x="10000" y="120"/>
                </a:lnTo>
                <a:cubicBezTo>
                  <a:pt x="9923" y="43"/>
                  <a:pt x="9820" y="1"/>
                  <a:pt x="97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 name="Google Shape;650;p51"/>
          <p:cNvGrpSpPr/>
          <p:nvPr/>
        </p:nvGrpSpPr>
        <p:grpSpPr>
          <a:xfrm>
            <a:off x="2364061" y="2119353"/>
            <a:ext cx="377125" cy="376021"/>
            <a:chOff x="1751625" y="2120050"/>
            <a:chExt cx="350325" cy="349300"/>
          </a:xfrm>
        </p:grpSpPr>
        <p:sp>
          <p:nvSpPr>
            <p:cNvPr id="651" name="Google Shape;651;p51"/>
            <p:cNvSpPr/>
            <p:nvPr/>
          </p:nvSpPr>
          <p:spPr>
            <a:xfrm>
              <a:off x="1830875" y="2120050"/>
              <a:ext cx="258600" cy="96150"/>
            </a:xfrm>
            <a:custGeom>
              <a:rect b="b" l="l" r="r" t="t"/>
              <a:pathLst>
                <a:path extrusionOk="0" h="3846" w="10344">
                  <a:moveTo>
                    <a:pt x="0" y="1"/>
                  </a:moveTo>
                  <a:lnTo>
                    <a:pt x="5172" y="3846"/>
                  </a:lnTo>
                  <a:lnTo>
                    <a:pt x="103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1"/>
            <p:cNvSpPr/>
            <p:nvPr/>
          </p:nvSpPr>
          <p:spPr>
            <a:xfrm>
              <a:off x="1818400" y="2136250"/>
              <a:ext cx="283550" cy="201575"/>
            </a:xfrm>
            <a:custGeom>
              <a:rect b="b" l="l" r="r" t="t"/>
              <a:pathLst>
                <a:path extrusionOk="0" h="8063" w="11342">
                  <a:moveTo>
                    <a:pt x="0" y="1"/>
                  </a:moveTo>
                  <a:lnTo>
                    <a:pt x="0" y="4476"/>
                  </a:lnTo>
                  <a:cubicBezTo>
                    <a:pt x="715" y="4030"/>
                    <a:pt x="1540" y="3795"/>
                    <a:pt x="2382" y="3795"/>
                  </a:cubicBezTo>
                  <a:cubicBezTo>
                    <a:pt x="4789" y="3795"/>
                    <a:pt x="6763" y="5688"/>
                    <a:pt x="6892" y="8063"/>
                  </a:cubicBezTo>
                  <a:lnTo>
                    <a:pt x="10932" y="8063"/>
                  </a:lnTo>
                  <a:cubicBezTo>
                    <a:pt x="11158" y="8063"/>
                    <a:pt x="11341" y="7880"/>
                    <a:pt x="11341" y="7654"/>
                  </a:cubicBezTo>
                  <a:lnTo>
                    <a:pt x="11341" y="1"/>
                  </a:lnTo>
                  <a:lnTo>
                    <a:pt x="5914" y="4036"/>
                  </a:lnTo>
                  <a:cubicBezTo>
                    <a:pt x="5842" y="4090"/>
                    <a:pt x="5756" y="4117"/>
                    <a:pt x="5671" y="4117"/>
                  </a:cubicBezTo>
                  <a:cubicBezTo>
                    <a:pt x="5585" y="4117"/>
                    <a:pt x="5499" y="4090"/>
                    <a:pt x="5427" y="4036"/>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1"/>
            <p:cNvSpPr/>
            <p:nvPr/>
          </p:nvSpPr>
          <p:spPr>
            <a:xfrm>
              <a:off x="1751625" y="2251575"/>
              <a:ext cx="218800" cy="217775"/>
            </a:xfrm>
            <a:custGeom>
              <a:rect b="b" l="l" r="r" t="t"/>
              <a:pathLst>
                <a:path extrusionOk="0" h="8711" w="8752">
                  <a:moveTo>
                    <a:pt x="5053" y="819"/>
                  </a:moveTo>
                  <a:cubicBezTo>
                    <a:pt x="6641" y="819"/>
                    <a:pt x="7932" y="2111"/>
                    <a:pt x="7932" y="3699"/>
                  </a:cubicBezTo>
                  <a:cubicBezTo>
                    <a:pt x="7932" y="5285"/>
                    <a:pt x="6641" y="6577"/>
                    <a:pt x="5053" y="6577"/>
                  </a:cubicBezTo>
                  <a:cubicBezTo>
                    <a:pt x="3466" y="6577"/>
                    <a:pt x="2175" y="5285"/>
                    <a:pt x="2175" y="3699"/>
                  </a:cubicBezTo>
                  <a:cubicBezTo>
                    <a:pt x="2175" y="2111"/>
                    <a:pt x="3466" y="819"/>
                    <a:pt x="5053" y="819"/>
                  </a:cubicBezTo>
                  <a:close/>
                  <a:moveTo>
                    <a:pt x="5053" y="1"/>
                  </a:moveTo>
                  <a:cubicBezTo>
                    <a:pt x="3014" y="1"/>
                    <a:pt x="1355" y="1660"/>
                    <a:pt x="1355" y="3699"/>
                  </a:cubicBezTo>
                  <a:cubicBezTo>
                    <a:pt x="1355" y="4537"/>
                    <a:pt x="1641" y="5352"/>
                    <a:pt x="2168" y="6005"/>
                  </a:cubicBezTo>
                  <a:lnTo>
                    <a:pt x="161" y="8012"/>
                  </a:lnTo>
                  <a:cubicBezTo>
                    <a:pt x="1" y="8172"/>
                    <a:pt x="1" y="8431"/>
                    <a:pt x="161" y="8591"/>
                  </a:cubicBezTo>
                  <a:cubicBezTo>
                    <a:pt x="241" y="8671"/>
                    <a:pt x="345" y="8710"/>
                    <a:pt x="450" y="8710"/>
                  </a:cubicBezTo>
                  <a:cubicBezTo>
                    <a:pt x="555" y="8710"/>
                    <a:pt x="660" y="8671"/>
                    <a:pt x="740" y="8591"/>
                  </a:cubicBezTo>
                  <a:lnTo>
                    <a:pt x="2745" y="6585"/>
                  </a:lnTo>
                  <a:cubicBezTo>
                    <a:pt x="3398" y="7109"/>
                    <a:pt x="4210" y="7395"/>
                    <a:pt x="5047" y="7395"/>
                  </a:cubicBezTo>
                  <a:cubicBezTo>
                    <a:pt x="5049" y="7395"/>
                    <a:pt x="5051" y="7395"/>
                    <a:pt x="5053" y="7395"/>
                  </a:cubicBezTo>
                  <a:cubicBezTo>
                    <a:pt x="7092" y="7395"/>
                    <a:pt x="8751" y="5738"/>
                    <a:pt x="8751" y="3699"/>
                  </a:cubicBezTo>
                  <a:cubicBezTo>
                    <a:pt x="8751" y="1660"/>
                    <a:pt x="7092" y="1"/>
                    <a:pt x="50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 name="Google Shape;654;p51"/>
          <p:cNvGrpSpPr/>
          <p:nvPr/>
        </p:nvGrpSpPr>
        <p:grpSpPr>
          <a:xfrm>
            <a:off x="1548074" y="2119865"/>
            <a:ext cx="377233" cy="375510"/>
            <a:chOff x="993625" y="2120525"/>
            <a:chExt cx="350425" cy="348825"/>
          </a:xfrm>
        </p:grpSpPr>
        <p:sp>
          <p:nvSpPr>
            <p:cNvPr id="655" name="Google Shape;655;p51"/>
            <p:cNvSpPr/>
            <p:nvPr/>
          </p:nvSpPr>
          <p:spPr>
            <a:xfrm>
              <a:off x="1098450" y="2120525"/>
              <a:ext cx="141925" cy="217300"/>
            </a:xfrm>
            <a:custGeom>
              <a:rect b="b" l="l" r="r" t="t"/>
              <a:pathLst>
                <a:path extrusionOk="0" h="8692" w="5677">
                  <a:moveTo>
                    <a:pt x="2837" y="816"/>
                  </a:moveTo>
                  <a:cubicBezTo>
                    <a:pt x="3611" y="816"/>
                    <a:pt x="4240" y="1439"/>
                    <a:pt x="4249" y="2211"/>
                  </a:cubicBezTo>
                  <a:lnTo>
                    <a:pt x="4249" y="3623"/>
                  </a:lnTo>
                  <a:lnTo>
                    <a:pt x="1425" y="3623"/>
                  </a:lnTo>
                  <a:lnTo>
                    <a:pt x="1425" y="2211"/>
                  </a:lnTo>
                  <a:cubicBezTo>
                    <a:pt x="1434" y="1439"/>
                    <a:pt x="2064" y="816"/>
                    <a:pt x="2837" y="816"/>
                  </a:cubicBezTo>
                  <a:close/>
                  <a:moveTo>
                    <a:pt x="2837" y="1"/>
                  </a:moveTo>
                  <a:cubicBezTo>
                    <a:pt x="1613" y="1"/>
                    <a:pt x="618" y="988"/>
                    <a:pt x="607" y="2211"/>
                  </a:cubicBezTo>
                  <a:lnTo>
                    <a:pt x="607" y="3623"/>
                  </a:lnTo>
                  <a:lnTo>
                    <a:pt x="409" y="3623"/>
                  </a:lnTo>
                  <a:cubicBezTo>
                    <a:pt x="184" y="3623"/>
                    <a:pt x="1" y="3806"/>
                    <a:pt x="1" y="4034"/>
                  </a:cubicBezTo>
                  <a:lnTo>
                    <a:pt x="1" y="8283"/>
                  </a:lnTo>
                  <a:cubicBezTo>
                    <a:pt x="1" y="8509"/>
                    <a:pt x="184" y="8692"/>
                    <a:pt x="409" y="8692"/>
                  </a:cubicBezTo>
                  <a:lnTo>
                    <a:pt x="5267" y="8692"/>
                  </a:lnTo>
                  <a:cubicBezTo>
                    <a:pt x="5493" y="8692"/>
                    <a:pt x="5676" y="8509"/>
                    <a:pt x="5676" y="8283"/>
                  </a:cubicBezTo>
                  <a:lnTo>
                    <a:pt x="5676" y="4034"/>
                  </a:lnTo>
                  <a:cubicBezTo>
                    <a:pt x="5676" y="3808"/>
                    <a:pt x="5493" y="3625"/>
                    <a:pt x="5267" y="3625"/>
                  </a:cubicBezTo>
                  <a:lnTo>
                    <a:pt x="5266" y="3623"/>
                  </a:lnTo>
                  <a:lnTo>
                    <a:pt x="5068" y="3623"/>
                  </a:lnTo>
                  <a:lnTo>
                    <a:pt x="5068" y="2211"/>
                  </a:lnTo>
                  <a:cubicBezTo>
                    <a:pt x="5056" y="988"/>
                    <a:pt x="4061" y="1"/>
                    <a:pt x="28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1"/>
            <p:cNvSpPr/>
            <p:nvPr/>
          </p:nvSpPr>
          <p:spPr>
            <a:xfrm>
              <a:off x="993625" y="2416000"/>
              <a:ext cx="21575" cy="20475"/>
            </a:xfrm>
            <a:custGeom>
              <a:rect b="b" l="l" r="r" t="t"/>
              <a:pathLst>
                <a:path extrusionOk="0" h="819" w="863">
                  <a:moveTo>
                    <a:pt x="454" y="0"/>
                  </a:moveTo>
                  <a:cubicBezTo>
                    <a:pt x="375" y="0"/>
                    <a:pt x="296" y="23"/>
                    <a:pt x="226" y="69"/>
                  </a:cubicBezTo>
                  <a:cubicBezTo>
                    <a:pt x="65" y="178"/>
                    <a:pt x="1" y="386"/>
                    <a:pt x="76" y="566"/>
                  </a:cubicBezTo>
                  <a:cubicBezTo>
                    <a:pt x="140" y="721"/>
                    <a:pt x="292" y="819"/>
                    <a:pt x="454" y="819"/>
                  </a:cubicBezTo>
                  <a:cubicBezTo>
                    <a:pt x="481" y="819"/>
                    <a:pt x="507" y="816"/>
                    <a:pt x="533" y="811"/>
                  </a:cubicBezTo>
                  <a:cubicBezTo>
                    <a:pt x="726" y="773"/>
                    <a:pt x="862" y="604"/>
                    <a:pt x="862" y="409"/>
                  </a:cubicBezTo>
                  <a:cubicBezTo>
                    <a:pt x="862" y="300"/>
                    <a:pt x="820" y="197"/>
                    <a:pt x="743" y="120"/>
                  </a:cubicBezTo>
                  <a:cubicBezTo>
                    <a:pt x="664" y="41"/>
                    <a:pt x="560" y="0"/>
                    <a:pt x="4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1"/>
            <p:cNvSpPr/>
            <p:nvPr/>
          </p:nvSpPr>
          <p:spPr>
            <a:xfrm>
              <a:off x="1059400" y="2416000"/>
              <a:ext cx="21575" cy="20475"/>
            </a:xfrm>
            <a:custGeom>
              <a:rect b="b" l="l" r="r" t="t"/>
              <a:pathLst>
                <a:path extrusionOk="0" h="819" w="863">
                  <a:moveTo>
                    <a:pt x="454" y="0"/>
                  </a:moveTo>
                  <a:cubicBezTo>
                    <a:pt x="375" y="0"/>
                    <a:pt x="296" y="23"/>
                    <a:pt x="227" y="69"/>
                  </a:cubicBezTo>
                  <a:cubicBezTo>
                    <a:pt x="64" y="178"/>
                    <a:pt x="1" y="386"/>
                    <a:pt x="75" y="566"/>
                  </a:cubicBezTo>
                  <a:cubicBezTo>
                    <a:pt x="140" y="721"/>
                    <a:pt x="291" y="819"/>
                    <a:pt x="454" y="819"/>
                  </a:cubicBezTo>
                  <a:cubicBezTo>
                    <a:pt x="480" y="819"/>
                    <a:pt x="507" y="816"/>
                    <a:pt x="534" y="811"/>
                  </a:cubicBezTo>
                  <a:cubicBezTo>
                    <a:pt x="724" y="773"/>
                    <a:pt x="863" y="604"/>
                    <a:pt x="863" y="409"/>
                  </a:cubicBezTo>
                  <a:cubicBezTo>
                    <a:pt x="863" y="300"/>
                    <a:pt x="819" y="197"/>
                    <a:pt x="743" y="120"/>
                  </a:cubicBezTo>
                  <a:cubicBezTo>
                    <a:pt x="664" y="41"/>
                    <a:pt x="559" y="0"/>
                    <a:pt x="4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1"/>
            <p:cNvSpPr/>
            <p:nvPr/>
          </p:nvSpPr>
          <p:spPr>
            <a:xfrm>
              <a:off x="1125150" y="2416000"/>
              <a:ext cx="21575" cy="20475"/>
            </a:xfrm>
            <a:custGeom>
              <a:rect b="b" l="l" r="r" t="t"/>
              <a:pathLst>
                <a:path extrusionOk="0" h="819" w="863">
                  <a:moveTo>
                    <a:pt x="453" y="0"/>
                  </a:moveTo>
                  <a:cubicBezTo>
                    <a:pt x="375" y="0"/>
                    <a:pt x="295" y="23"/>
                    <a:pt x="226" y="69"/>
                  </a:cubicBezTo>
                  <a:cubicBezTo>
                    <a:pt x="63" y="178"/>
                    <a:pt x="1" y="386"/>
                    <a:pt x="76" y="566"/>
                  </a:cubicBezTo>
                  <a:cubicBezTo>
                    <a:pt x="140" y="721"/>
                    <a:pt x="292" y="819"/>
                    <a:pt x="454" y="819"/>
                  </a:cubicBezTo>
                  <a:cubicBezTo>
                    <a:pt x="481" y="819"/>
                    <a:pt x="507" y="816"/>
                    <a:pt x="533" y="811"/>
                  </a:cubicBezTo>
                  <a:cubicBezTo>
                    <a:pt x="724" y="773"/>
                    <a:pt x="862" y="604"/>
                    <a:pt x="862" y="409"/>
                  </a:cubicBezTo>
                  <a:cubicBezTo>
                    <a:pt x="862" y="300"/>
                    <a:pt x="819" y="197"/>
                    <a:pt x="743" y="120"/>
                  </a:cubicBezTo>
                  <a:cubicBezTo>
                    <a:pt x="664" y="41"/>
                    <a:pt x="559" y="0"/>
                    <a:pt x="4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1"/>
            <p:cNvSpPr/>
            <p:nvPr/>
          </p:nvSpPr>
          <p:spPr>
            <a:xfrm>
              <a:off x="1190925" y="2415975"/>
              <a:ext cx="21575" cy="20500"/>
            </a:xfrm>
            <a:custGeom>
              <a:rect b="b" l="l" r="r" t="t"/>
              <a:pathLst>
                <a:path extrusionOk="0" h="820" w="863">
                  <a:moveTo>
                    <a:pt x="453" y="0"/>
                  </a:moveTo>
                  <a:cubicBezTo>
                    <a:pt x="374" y="0"/>
                    <a:pt x="295" y="23"/>
                    <a:pt x="226" y="70"/>
                  </a:cubicBezTo>
                  <a:cubicBezTo>
                    <a:pt x="63" y="177"/>
                    <a:pt x="1" y="386"/>
                    <a:pt x="75" y="567"/>
                  </a:cubicBezTo>
                  <a:cubicBezTo>
                    <a:pt x="139" y="723"/>
                    <a:pt x="290" y="820"/>
                    <a:pt x="453" y="820"/>
                  </a:cubicBezTo>
                  <a:cubicBezTo>
                    <a:pt x="480" y="820"/>
                    <a:pt x="507" y="817"/>
                    <a:pt x="534" y="812"/>
                  </a:cubicBezTo>
                  <a:cubicBezTo>
                    <a:pt x="724" y="774"/>
                    <a:pt x="862" y="605"/>
                    <a:pt x="862" y="410"/>
                  </a:cubicBezTo>
                  <a:cubicBezTo>
                    <a:pt x="862" y="301"/>
                    <a:pt x="819" y="198"/>
                    <a:pt x="743" y="121"/>
                  </a:cubicBezTo>
                  <a:cubicBezTo>
                    <a:pt x="664" y="41"/>
                    <a:pt x="559" y="0"/>
                    <a:pt x="4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1"/>
            <p:cNvSpPr/>
            <p:nvPr/>
          </p:nvSpPr>
          <p:spPr>
            <a:xfrm>
              <a:off x="1257775" y="2448875"/>
              <a:ext cx="86275" cy="20475"/>
            </a:xfrm>
            <a:custGeom>
              <a:rect b="b" l="l" r="r" t="t"/>
              <a:pathLst>
                <a:path extrusionOk="0" h="819" w="3451">
                  <a:moveTo>
                    <a:pt x="411" y="1"/>
                  </a:moveTo>
                  <a:cubicBezTo>
                    <a:pt x="184" y="1"/>
                    <a:pt x="0" y="184"/>
                    <a:pt x="0" y="410"/>
                  </a:cubicBezTo>
                  <a:cubicBezTo>
                    <a:pt x="0" y="635"/>
                    <a:pt x="184" y="819"/>
                    <a:pt x="411" y="819"/>
                  </a:cubicBezTo>
                  <a:lnTo>
                    <a:pt x="3042" y="819"/>
                  </a:lnTo>
                  <a:cubicBezTo>
                    <a:pt x="3267" y="819"/>
                    <a:pt x="3451" y="635"/>
                    <a:pt x="3451" y="410"/>
                  </a:cubicBezTo>
                  <a:cubicBezTo>
                    <a:pt x="3451" y="184"/>
                    <a:pt x="3267" y="1"/>
                    <a:pt x="30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51"/>
          <p:cNvGrpSpPr/>
          <p:nvPr/>
        </p:nvGrpSpPr>
        <p:grpSpPr>
          <a:xfrm>
            <a:off x="740672" y="2119353"/>
            <a:ext cx="364234" cy="376021"/>
            <a:chOff x="243600" y="2120050"/>
            <a:chExt cx="338350" cy="349300"/>
          </a:xfrm>
        </p:grpSpPr>
        <p:sp>
          <p:nvSpPr>
            <p:cNvPr id="662" name="Google Shape;662;p51"/>
            <p:cNvSpPr/>
            <p:nvPr/>
          </p:nvSpPr>
          <p:spPr>
            <a:xfrm>
              <a:off x="310875" y="2120050"/>
              <a:ext cx="258600" cy="96150"/>
            </a:xfrm>
            <a:custGeom>
              <a:rect b="b" l="l" r="r" t="t"/>
              <a:pathLst>
                <a:path extrusionOk="0" h="3846" w="10344">
                  <a:moveTo>
                    <a:pt x="1" y="1"/>
                  </a:moveTo>
                  <a:lnTo>
                    <a:pt x="5171" y="3846"/>
                  </a:lnTo>
                  <a:lnTo>
                    <a:pt x="1034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1"/>
            <p:cNvSpPr/>
            <p:nvPr/>
          </p:nvSpPr>
          <p:spPr>
            <a:xfrm>
              <a:off x="298400" y="2136250"/>
              <a:ext cx="283550" cy="201575"/>
            </a:xfrm>
            <a:custGeom>
              <a:rect b="b" l="l" r="r" t="t"/>
              <a:pathLst>
                <a:path extrusionOk="0" h="8063" w="11342">
                  <a:moveTo>
                    <a:pt x="0" y="1"/>
                  </a:moveTo>
                  <a:lnTo>
                    <a:pt x="0" y="3866"/>
                  </a:lnTo>
                  <a:cubicBezTo>
                    <a:pt x="131" y="3819"/>
                    <a:pt x="270" y="3795"/>
                    <a:pt x="409" y="3795"/>
                  </a:cubicBezTo>
                  <a:lnTo>
                    <a:pt x="3041" y="3795"/>
                  </a:lnTo>
                  <a:cubicBezTo>
                    <a:pt x="3719" y="3796"/>
                    <a:pt x="4267" y="4345"/>
                    <a:pt x="4269" y="5023"/>
                  </a:cubicBezTo>
                  <a:lnTo>
                    <a:pt x="4269" y="6426"/>
                  </a:lnTo>
                  <a:lnTo>
                    <a:pt x="5232" y="6426"/>
                  </a:lnTo>
                  <a:cubicBezTo>
                    <a:pt x="6079" y="6426"/>
                    <a:pt x="6673" y="7264"/>
                    <a:pt x="6391" y="8063"/>
                  </a:cubicBezTo>
                  <a:lnTo>
                    <a:pt x="10933" y="8063"/>
                  </a:lnTo>
                  <a:cubicBezTo>
                    <a:pt x="11158" y="8063"/>
                    <a:pt x="11342" y="7880"/>
                    <a:pt x="11342" y="7654"/>
                  </a:cubicBezTo>
                  <a:lnTo>
                    <a:pt x="11342" y="1"/>
                  </a:lnTo>
                  <a:lnTo>
                    <a:pt x="5915" y="4036"/>
                  </a:lnTo>
                  <a:cubicBezTo>
                    <a:pt x="5843" y="4090"/>
                    <a:pt x="5757" y="4117"/>
                    <a:pt x="5671" y="4117"/>
                  </a:cubicBezTo>
                  <a:cubicBezTo>
                    <a:pt x="5585" y="4117"/>
                    <a:pt x="5499" y="4090"/>
                    <a:pt x="5427" y="4036"/>
                  </a:cubicBez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1"/>
            <p:cNvSpPr/>
            <p:nvPr/>
          </p:nvSpPr>
          <p:spPr>
            <a:xfrm>
              <a:off x="243600" y="2251575"/>
              <a:ext cx="195850" cy="217775"/>
            </a:xfrm>
            <a:custGeom>
              <a:rect b="b" l="l" r="r" t="t"/>
              <a:pathLst>
                <a:path extrusionOk="0" h="8711" w="7834">
                  <a:moveTo>
                    <a:pt x="4822" y="819"/>
                  </a:moveTo>
                  <a:lnTo>
                    <a:pt x="4824" y="2631"/>
                  </a:lnTo>
                  <a:lnTo>
                    <a:pt x="3010" y="2631"/>
                  </a:lnTo>
                  <a:lnTo>
                    <a:pt x="3010" y="819"/>
                  </a:lnTo>
                  <a:close/>
                  <a:moveTo>
                    <a:pt x="3917" y="4278"/>
                  </a:moveTo>
                  <a:cubicBezTo>
                    <a:pt x="4143" y="4278"/>
                    <a:pt x="4326" y="4461"/>
                    <a:pt x="4326" y="4687"/>
                  </a:cubicBezTo>
                  <a:lnTo>
                    <a:pt x="4326" y="6656"/>
                  </a:lnTo>
                  <a:cubicBezTo>
                    <a:pt x="4326" y="6881"/>
                    <a:pt x="4143" y="7065"/>
                    <a:pt x="3917" y="7065"/>
                  </a:cubicBezTo>
                  <a:cubicBezTo>
                    <a:pt x="3691" y="7065"/>
                    <a:pt x="3508" y="6881"/>
                    <a:pt x="3508" y="6656"/>
                  </a:cubicBezTo>
                  <a:lnTo>
                    <a:pt x="3508" y="4687"/>
                  </a:lnTo>
                  <a:cubicBezTo>
                    <a:pt x="3508" y="4461"/>
                    <a:pt x="3691" y="4278"/>
                    <a:pt x="3917" y="4278"/>
                  </a:cubicBezTo>
                  <a:close/>
                  <a:moveTo>
                    <a:pt x="2601" y="1"/>
                  </a:moveTo>
                  <a:cubicBezTo>
                    <a:pt x="2376" y="1"/>
                    <a:pt x="2192" y="184"/>
                    <a:pt x="2192" y="410"/>
                  </a:cubicBezTo>
                  <a:lnTo>
                    <a:pt x="2192" y="2632"/>
                  </a:lnTo>
                  <a:lnTo>
                    <a:pt x="410" y="2632"/>
                  </a:lnTo>
                  <a:cubicBezTo>
                    <a:pt x="184" y="2632"/>
                    <a:pt x="1" y="2815"/>
                    <a:pt x="1" y="3041"/>
                  </a:cubicBezTo>
                  <a:cubicBezTo>
                    <a:pt x="1" y="3267"/>
                    <a:pt x="184" y="3450"/>
                    <a:pt x="410" y="3450"/>
                  </a:cubicBezTo>
                  <a:lnTo>
                    <a:pt x="877" y="3450"/>
                  </a:lnTo>
                  <a:lnTo>
                    <a:pt x="877" y="8302"/>
                  </a:lnTo>
                  <a:cubicBezTo>
                    <a:pt x="877" y="8527"/>
                    <a:pt x="1060" y="8711"/>
                    <a:pt x="1287" y="8711"/>
                  </a:cubicBezTo>
                  <a:lnTo>
                    <a:pt x="6548" y="8711"/>
                  </a:lnTo>
                  <a:cubicBezTo>
                    <a:pt x="6774" y="8711"/>
                    <a:pt x="6957" y="8527"/>
                    <a:pt x="6957" y="8302"/>
                  </a:cubicBezTo>
                  <a:lnTo>
                    <a:pt x="6957" y="3450"/>
                  </a:lnTo>
                  <a:lnTo>
                    <a:pt x="7424" y="3450"/>
                  </a:lnTo>
                  <a:cubicBezTo>
                    <a:pt x="7650" y="3450"/>
                    <a:pt x="7833" y="3267"/>
                    <a:pt x="7833" y="3041"/>
                  </a:cubicBezTo>
                  <a:cubicBezTo>
                    <a:pt x="7833" y="2814"/>
                    <a:pt x="7650" y="2631"/>
                    <a:pt x="7424" y="2631"/>
                  </a:cubicBezTo>
                  <a:lnTo>
                    <a:pt x="5642" y="2631"/>
                  </a:lnTo>
                  <a:lnTo>
                    <a:pt x="5642" y="410"/>
                  </a:lnTo>
                  <a:cubicBezTo>
                    <a:pt x="5642" y="184"/>
                    <a:pt x="5458" y="1"/>
                    <a:pt x="52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51"/>
          <p:cNvGrpSpPr/>
          <p:nvPr/>
        </p:nvGrpSpPr>
        <p:grpSpPr>
          <a:xfrm>
            <a:off x="7242974" y="1525475"/>
            <a:ext cx="376075" cy="375995"/>
            <a:chOff x="6283825" y="1568375"/>
            <a:chExt cx="349350" cy="349275"/>
          </a:xfrm>
        </p:grpSpPr>
        <p:sp>
          <p:nvSpPr>
            <p:cNvPr id="666" name="Google Shape;666;p51"/>
            <p:cNvSpPr/>
            <p:nvPr/>
          </p:nvSpPr>
          <p:spPr>
            <a:xfrm>
              <a:off x="6283825" y="1679050"/>
              <a:ext cx="349350" cy="238600"/>
            </a:xfrm>
            <a:custGeom>
              <a:rect b="b" l="l" r="r" t="t"/>
              <a:pathLst>
                <a:path extrusionOk="0" h="9544" w="13974">
                  <a:moveTo>
                    <a:pt x="413" y="0"/>
                  </a:moveTo>
                  <a:cubicBezTo>
                    <a:pt x="199" y="0"/>
                    <a:pt x="1" y="170"/>
                    <a:pt x="1" y="410"/>
                  </a:cubicBezTo>
                  <a:lnTo>
                    <a:pt x="1" y="9135"/>
                  </a:lnTo>
                  <a:cubicBezTo>
                    <a:pt x="1" y="9360"/>
                    <a:pt x="184" y="9544"/>
                    <a:pt x="411" y="9544"/>
                  </a:cubicBezTo>
                  <a:lnTo>
                    <a:pt x="13563" y="9544"/>
                  </a:lnTo>
                  <a:cubicBezTo>
                    <a:pt x="13789" y="9544"/>
                    <a:pt x="13972" y="9360"/>
                    <a:pt x="13973" y="9135"/>
                  </a:cubicBezTo>
                  <a:lnTo>
                    <a:pt x="13973" y="412"/>
                  </a:lnTo>
                  <a:cubicBezTo>
                    <a:pt x="13972" y="260"/>
                    <a:pt x="13890" y="122"/>
                    <a:pt x="13758" y="51"/>
                  </a:cubicBezTo>
                  <a:cubicBezTo>
                    <a:pt x="13697" y="18"/>
                    <a:pt x="13630" y="2"/>
                    <a:pt x="13563" y="2"/>
                  </a:cubicBezTo>
                  <a:cubicBezTo>
                    <a:pt x="13485" y="2"/>
                    <a:pt x="13406" y="24"/>
                    <a:pt x="13339" y="68"/>
                  </a:cubicBezTo>
                  <a:lnTo>
                    <a:pt x="6988" y="4260"/>
                  </a:lnTo>
                  <a:lnTo>
                    <a:pt x="637" y="68"/>
                  </a:lnTo>
                  <a:cubicBezTo>
                    <a:pt x="566" y="22"/>
                    <a:pt x="488" y="0"/>
                    <a:pt x="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1"/>
            <p:cNvSpPr/>
            <p:nvPr/>
          </p:nvSpPr>
          <p:spPr>
            <a:xfrm>
              <a:off x="6393500" y="1568375"/>
              <a:ext cx="130050" cy="127575"/>
            </a:xfrm>
            <a:custGeom>
              <a:rect b="b" l="l" r="r" t="t"/>
              <a:pathLst>
                <a:path extrusionOk="0" h="5103" w="5202">
                  <a:moveTo>
                    <a:pt x="2601" y="0"/>
                  </a:moveTo>
                  <a:cubicBezTo>
                    <a:pt x="1406" y="0"/>
                    <a:pt x="438" y="968"/>
                    <a:pt x="438" y="2163"/>
                  </a:cubicBezTo>
                  <a:lnTo>
                    <a:pt x="438" y="3858"/>
                  </a:lnTo>
                  <a:lnTo>
                    <a:pt x="409" y="3858"/>
                  </a:lnTo>
                  <a:cubicBezTo>
                    <a:pt x="182" y="3858"/>
                    <a:pt x="0" y="4041"/>
                    <a:pt x="0" y="4267"/>
                  </a:cubicBezTo>
                  <a:cubicBezTo>
                    <a:pt x="0" y="4492"/>
                    <a:pt x="182" y="4676"/>
                    <a:pt x="409" y="4676"/>
                  </a:cubicBezTo>
                  <a:lnTo>
                    <a:pt x="2192" y="4676"/>
                  </a:lnTo>
                  <a:cubicBezTo>
                    <a:pt x="2192" y="4686"/>
                    <a:pt x="2191" y="4696"/>
                    <a:pt x="2191" y="4705"/>
                  </a:cubicBezTo>
                  <a:cubicBezTo>
                    <a:pt x="2196" y="4926"/>
                    <a:pt x="2378" y="5102"/>
                    <a:pt x="2599" y="5102"/>
                  </a:cubicBezTo>
                  <a:cubicBezTo>
                    <a:pt x="2821" y="5102"/>
                    <a:pt x="3003" y="4926"/>
                    <a:pt x="3008" y="4705"/>
                  </a:cubicBezTo>
                  <a:cubicBezTo>
                    <a:pt x="3008" y="4696"/>
                    <a:pt x="3008" y="4686"/>
                    <a:pt x="3007" y="4676"/>
                  </a:cubicBezTo>
                  <a:lnTo>
                    <a:pt x="4793" y="4676"/>
                  </a:lnTo>
                  <a:cubicBezTo>
                    <a:pt x="5020" y="4676"/>
                    <a:pt x="5202" y="4492"/>
                    <a:pt x="5202" y="4267"/>
                  </a:cubicBezTo>
                  <a:cubicBezTo>
                    <a:pt x="5202" y="4041"/>
                    <a:pt x="5020" y="3858"/>
                    <a:pt x="4793" y="3858"/>
                  </a:cubicBezTo>
                  <a:lnTo>
                    <a:pt x="4763" y="3858"/>
                  </a:lnTo>
                  <a:lnTo>
                    <a:pt x="4763" y="2163"/>
                  </a:lnTo>
                  <a:cubicBezTo>
                    <a:pt x="4763" y="968"/>
                    <a:pt x="3796" y="0"/>
                    <a:pt x="26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1"/>
            <p:cNvSpPr/>
            <p:nvPr/>
          </p:nvSpPr>
          <p:spPr>
            <a:xfrm>
              <a:off x="6311700" y="1615800"/>
              <a:ext cx="293650" cy="145275"/>
            </a:xfrm>
            <a:custGeom>
              <a:rect b="b" l="l" r="r" t="t"/>
              <a:pathLst>
                <a:path extrusionOk="0" h="5811" w="11746">
                  <a:moveTo>
                    <a:pt x="2903" y="1"/>
                  </a:moveTo>
                  <a:lnTo>
                    <a:pt x="1" y="1935"/>
                  </a:lnTo>
                  <a:lnTo>
                    <a:pt x="5873" y="5810"/>
                  </a:lnTo>
                  <a:lnTo>
                    <a:pt x="11745" y="1935"/>
                  </a:lnTo>
                  <a:lnTo>
                    <a:pt x="8842" y="1"/>
                  </a:lnTo>
                  <a:lnTo>
                    <a:pt x="8842" y="1"/>
                  </a:lnTo>
                  <a:cubicBezTo>
                    <a:pt x="8850" y="88"/>
                    <a:pt x="8853" y="177"/>
                    <a:pt x="8853" y="266"/>
                  </a:cubicBezTo>
                  <a:lnTo>
                    <a:pt x="8853" y="1430"/>
                  </a:lnTo>
                  <a:cubicBezTo>
                    <a:pt x="9249" y="1762"/>
                    <a:pt x="9395" y="2306"/>
                    <a:pt x="9219" y="2790"/>
                  </a:cubicBezTo>
                  <a:cubicBezTo>
                    <a:pt x="9041" y="3275"/>
                    <a:pt x="8581" y="3598"/>
                    <a:pt x="8065" y="3598"/>
                  </a:cubicBezTo>
                  <a:lnTo>
                    <a:pt x="6813" y="3598"/>
                  </a:lnTo>
                  <a:cubicBezTo>
                    <a:pt x="6790" y="3624"/>
                    <a:pt x="6766" y="3652"/>
                    <a:pt x="6740" y="3677"/>
                  </a:cubicBezTo>
                  <a:cubicBezTo>
                    <a:pt x="6500" y="3916"/>
                    <a:pt x="6186" y="4036"/>
                    <a:pt x="5872" y="4036"/>
                  </a:cubicBezTo>
                  <a:cubicBezTo>
                    <a:pt x="5557" y="4036"/>
                    <a:pt x="5243" y="3916"/>
                    <a:pt x="5004" y="3677"/>
                  </a:cubicBezTo>
                  <a:cubicBezTo>
                    <a:pt x="4978" y="3652"/>
                    <a:pt x="4955" y="3624"/>
                    <a:pt x="4931" y="3598"/>
                  </a:cubicBezTo>
                  <a:lnTo>
                    <a:pt x="3681" y="3598"/>
                  </a:lnTo>
                  <a:cubicBezTo>
                    <a:pt x="3165" y="3598"/>
                    <a:pt x="2703" y="3275"/>
                    <a:pt x="2527" y="2790"/>
                  </a:cubicBezTo>
                  <a:cubicBezTo>
                    <a:pt x="2351" y="2306"/>
                    <a:pt x="2497" y="1762"/>
                    <a:pt x="2891" y="1430"/>
                  </a:cubicBezTo>
                  <a:lnTo>
                    <a:pt x="2891" y="266"/>
                  </a:lnTo>
                  <a:cubicBezTo>
                    <a:pt x="2891" y="177"/>
                    <a:pt x="2895" y="88"/>
                    <a:pt x="29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51"/>
          <p:cNvGrpSpPr/>
          <p:nvPr/>
        </p:nvGrpSpPr>
        <p:grpSpPr>
          <a:xfrm>
            <a:off x="6422924" y="1525448"/>
            <a:ext cx="385199" cy="376021"/>
            <a:chOff x="5522050" y="1568350"/>
            <a:chExt cx="357825" cy="349300"/>
          </a:xfrm>
        </p:grpSpPr>
        <p:sp>
          <p:nvSpPr>
            <p:cNvPr id="670" name="Google Shape;670;p51"/>
            <p:cNvSpPr/>
            <p:nvPr/>
          </p:nvSpPr>
          <p:spPr>
            <a:xfrm>
              <a:off x="5623500" y="1665575"/>
              <a:ext cx="154925" cy="154900"/>
            </a:xfrm>
            <a:custGeom>
              <a:rect b="b" l="l" r="r" t="t"/>
              <a:pathLst>
                <a:path extrusionOk="0" h="6196" w="6197">
                  <a:moveTo>
                    <a:pt x="0" y="1"/>
                  </a:moveTo>
                  <a:lnTo>
                    <a:pt x="0" y="6196"/>
                  </a:lnTo>
                  <a:lnTo>
                    <a:pt x="6197" y="6196"/>
                  </a:lnTo>
                  <a:lnTo>
                    <a:pt x="61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1"/>
            <p:cNvSpPr/>
            <p:nvPr/>
          </p:nvSpPr>
          <p:spPr>
            <a:xfrm>
              <a:off x="5522050" y="1568350"/>
              <a:ext cx="357825" cy="349300"/>
            </a:xfrm>
            <a:custGeom>
              <a:rect b="b" l="l" r="r" t="t"/>
              <a:pathLst>
                <a:path extrusionOk="0" h="13972" w="14313">
                  <a:moveTo>
                    <a:pt x="10665" y="3070"/>
                  </a:moveTo>
                  <a:cubicBezTo>
                    <a:pt x="10891" y="3070"/>
                    <a:pt x="11074" y="3254"/>
                    <a:pt x="11074" y="3479"/>
                  </a:cubicBezTo>
                  <a:lnTo>
                    <a:pt x="11074" y="10494"/>
                  </a:lnTo>
                  <a:cubicBezTo>
                    <a:pt x="11074" y="10721"/>
                    <a:pt x="10891" y="10904"/>
                    <a:pt x="10664" y="10904"/>
                  </a:cubicBezTo>
                  <a:lnTo>
                    <a:pt x="3651" y="10904"/>
                  </a:lnTo>
                  <a:cubicBezTo>
                    <a:pt x="3424" y="10904"/>
                    <a:pt x="3242" y="10721"/>
                    <a:pt x="3242" y="10494"/>
                  </a:cubicBezTo>
                  <a:lnTo>
                    <a:pt x="3242" y="3479"/>
                  </a:lnTo>
                  <a:cubicBezTo>
                    <a:pt x="3242" y="3254"/>
                    <a:pt x="3424" y="3070"/>
                    <a:pt x="3651" y="3070"/>
                  </a:cubicBezTo>
                  <a:close/>
                  <a:moveTo>
                    <a:pt x="3301" y="1"/>
                  </a:moveTo>
                  <a:cubicBezTo>
                    <a:pt x="3296" y="1"/>
                    <a:pt x="3291" y="1"/>
                    <a:pt x="3285" y="1"/>
                  </a:cubicBezTo>
                  <a:cubicBezTo>
                    <a:pt x="2919" y="1"/>
                    <a:pt x="2577" y="103"/>
                    <a:pt x="2245" y="203"/>
                  </a:cubicBezTo>
                  <a:cubicBezTo>
                    <a:pt x="1958" y="289"/>
                    <a:pt x="1688" y="371"/>
                    <a:pt x="1440" y="371"/>
                  </a:cubicBezTo>
                  <a:cubicBezTo>
                    <a:pt x="1438" y="371"/>
                    <a:pt x="1435" y="371"/>
                    <a:pt x="1432" y="371"/>
                  </a:cubicBezTo>
                  <a:cubicBezTo>
                    <a:pt x="1272" y="371"/>
                    <a:pt x="1113" y="327"/>
                    <a:pt x="976" y="244"/>
                  </a:cubicBezTo>
                  <a:cubicBezTo>
                    <a:pt x="910" y="204"/>
                    <a:pt x="837" y="185"/>
                    <a:pt x="765" y="185"/>
                  </a:cubicBezTo>
                  <a:cubicBezTo>
                    <a:pt x="627" y="185"/>
                    <a:pt x="491" y="256"/>
                    <a:pt x="414" y="384"/>
                  </a:cubicBezTo>
                  <a:cubicBezTo>
                    <a:pt x="1" y="1072"/>
                    <a:pt x="208" y="1759"/>
                    <a:pt x="373" y="2311"/>
                  </a:cubicBezTo>
                  <a:cubicBezTo>
                    <a:pt x="538" y="2862"/>
                    <a:pt x="630" y="3222"/>
                    <a:pt x="414" y="3581"/>
                  </a:cubicBezTo>
                  <a:cubicBezTo>
                    <a:pt x="1" y="4268"/>
                    <a:pt x="208" y="4955"/>
                    <a:pt x="373" y="5506"/>
                  </a:cubicBezTo>
                  <a:cubicBezTo>
                    <a:pt x="538" y="6058"/>
                    <a:pt x="630" y="6416"/>
                    <a:pt x="414" y="6777"/>
                  </a:cubicBezTo>
                  <a:cubicBezTo>
                    <a:pt x="1" y="7464"/>
                    <a:pt x="208" y="8151"/>
                    <a:pt x="373" y="8702"/>
                  </a:cubicBezTo>
                  <a:cubicBezTo>
                    <a:pt x="538" y="9254"/>
                    <a:pt x="630" y="9612"/>
                    <a:pt x="414" y="9973"/>
                  </a:cubicBezTo>
                  <a:cubicBezTo>
                    <a:pt x="1" y="10660"/>
                    <a:pt x="208" y="11346"/>
                    <a:pt x="373" y="11898"/>
                  </a:cubicBezTo>
                  <a:cubicBezTo>
                    <a:pt x="538" y="12451"/>
                    <a:pt x="630" y="12808"/>
                    <a:pt x="414" y="13168"/>
                  </a:cubicBezTo>
                  <a:cubicBezTo>
                    <a:pt x="298" y="13362"/>
                    <a:pt x="360" y="13614"/>
                    <a:pt x="554" y="13730"/>
                  </a:cubicBezTo>
                  <a:cubicBezTo>
                    <a:pt x="815" y="13888"/>
                    <a:pt x="1114" y="13972"/>
                    <a:pt x="1417" y="13972"/>
                  </a:cubicBezTo>
                  <a:cubicBezTo>
                    <a:pt x="1425" y="13972"/>
                    <a:pt x="1433" y="13972"/>
                    <a:pt x="1440" y="13972"/>
                  </a:cubicBezTo>
                  <a:cubicBezTo>
                    <a:pt x="1808" y="13972"/>
                    <a:pt x="2150" y="13870"/>
                    <a:pt x="2481" y="13771"/>
                  </a:cubicBezTo>
                  <a:cubicBezTo>
                    <a:pt x="2767" y="13685"/>
                    <a:pt x="3038" y="13604"/>
                    <a:pt x="3285" y="13604"/>
                  </a:cubicBezTo>
                  <a:cubicBezTo>
                    <a:pt x="3291" y="13603"/>
                    <a:pt x="3296" y="13603"/>
                    <a:pt x="3301" y="13603"/>
                  </a:cubicBezTo>
                  <a:cubicBezTo>
                    <a:pt x="3460" y="13603"/>
                    <a:pt x="3614" y="13647"/>
                    <a:pt x="3750" y="13730"/>
                  </a:cubicBezTo>
                  <a:cubicBezTo>
                    <a:pt x="4011" y="13888"/>
                    <a:pt x="4309" y="13972"/>
                    <a:pt x="4613" y="13972"/>
                  </a:cubicBezTo>
                  <a:cubicBezTo>
                    <a:pt x="4621" y="13972"/>
                    <a:pt x="4628" y="13972"/>
                    <a:pt x="4636" y="13972"/>
                  </a:cubicBezTo>
                  <a:cubicBezTo>
                    <a:pt x="5004" y="13972"/>
                    <a:pt x="5346" y="13870"/>
                    <a:pt x="5677" y="13771"/>
                  </a:cubicBezTo>
                  <a:cubicBezTo>
                    <a:pt x="5963" y="13685"/>
                    <a:pt x="6234" y="13604"/>
                    <a:pt x="6481" y="13604"/>
                  </a:cubicBezTo>
                  <a:cubicBezTo>
                    <a:pt x="6486" y="13603"/>
                    <a:pt x="6492" y="13603"/>
                    <a:pt x="6497" y="13603"/>
                  </a:cubicBezTo>
                  <a:cubicBezTo>
                    <a:pt x="6656" y="13603"/>
                    <a:pt x="6810" y="13647"/>
                    <a:pt x="6946" y="13730"/>
                  </a:cubicBezTo>
                  <a:cubicBezTo>
                    <a:pt x="7207" y="13888"/>
                    <a:pt x="7505" y="13972"/>
                    <a:pt x="7809" y="13972"/>
                  </a:cubicBezTo>
                  <a:cubicBezTo>
                    <a:pt x="7817" y="13972"/>
                    <a:pt x="7824" y="13972"/>
                    <a:pt x="7832" y="13972"/>
                  </a:cubicBezTo>
                  <a:cubicBezTo>
                    <a:pt x="8200" y="13972"/>
                    <a:pt x="8542" y="13870"/>
                    <a:pt x="8872" y="13771"/>
                  </a:cubicBezTo>
                  <a:cubicBezTo>
                    <a:pt x="9159" y="13685"/>
                    <a:pt x="9430" y="13604"/>
                    <a:pt x="9677" y="13604"/>
                  </a:cubicBezTo>
                  <a:cubicBezTo>
                    <a:pt x="9682" y="13603"/>
                    <a:pt x="9687" y="13603"/>
                    <a:pt x="9693" y="13603"/>
                  </a:cubicBezTo>
                  <a:cubicBezTo>
                    <a:pt x="9852" y="13603"/>
                    <a:pt x="10006" y="13647"/>
                    <a:pt x="10143" y="13730"/>
                  </a:cubicBezTo>
                  <a:cubicBezTo>
                    <a:pt x="10403" y="13888"/>
                    <a:pt x="10701" y="13972"/>
                    <a:pt x="11005" y="13972"/>
                  </a:cubicBezTo>
                  <a:cubicBezTo>
                    <a:pt x="11012" y="13972"/>
                    <a:pt x="11020" y="13972"/>
                    <a:pt x="11028" y="13972"/>
                  </a:cubicBezTo>
                  <a:cubicBezTo>
                    <a:pt x="11396" y="13972"/>
                    <a:pt x="11738" y="13870"/>
                    <a:pt x="12068" y="13771"/>
                  </a:cubicBezTo>
                  <a:cubicBezTo>
                    <a:pt x="12355" y="13685"/>
                    <a:pt x="12626" y="13604"/>
                    <a:pt x="12873" y="13604"/>
                  </a:cubicBezTo>
                  <a:cubicBezTo>
                    <a:pt x="12878" y="13603"/>
                    <a:pt x="12883" y="13603"/>
                    <a:pt x="12888" y="13603"/>
                  </a:cubicBezTo>
                  <a:cubicBezTo>
                    <a:pt x="13048" y="13603"/>
                    <a:pt x="13203" y="13647"/>
                    <a:pt x="13339" y="13730"/>
                  </a:cubicBezTo>
                  <a:cubicBezTo>
                    <a:pt x="13404" y="13769"/>
                    <a:pt x="13477" y="13788"/>
                    <a:pt x="13548" y="13788"/>
                  </a:cubicBezTo>
                  <a:cubicBezTo>
                    <a:pt x="13687" y="13788"/>
                    <a:pt x="13823" y="13717"/>
                    <a:pt x="13900" y="13589"/>
                  </a:cubicBezTo>
                  <a:cubicBezTo>
                    <a:pt x="14312" y="12902"/>
                    <a:pt x="14107" y="12215"/>
                    <a:pt x="13941" y="11664"/>
                  </a:cubicBezTo>
                  <a:cubicBezTo>
                    <a:pt x="13775" y="11111"/>
                    <a:pt x="13685" y="10754"/>
                    <a:pt x="13900" y="10393"/>
                  </a:cubicBezTo>
                  <a:cubicBezTo>
                    <a:pt x="14312" y="9705"/>
                    <a:pt x="14107" y="9019"/>
                    <a:pt x="13941" y="8466"/>
                  </a:cubicBezTo>
                  <a:cubicBezTo>
                    <a:pt x="13775" y="7913"/>
                    <a:pt x="13685" y="7557"/>
                    <a:pt x="13900" y="7197"/>
                  </a:cubicBezTo>
                  <a:cubicBezTo>
                    <a:pt x="14312" y="6509"/>
                    <a:pt x="14107" y="5822"/>
                    <a:pt x="13941" y="5271"/>
                  </a:cubicBezTo>
                  <a:cubicBezTo>
                    <a:pt x="13775" y="4719"/>
                    <a:pt x="13685" y="4361"/>
                    <a:pt x="13900" y="4002"/>
                  </a:cubicBezTo>
                  <a:cubicBezTo>
                    <a:pt x="14312" y="3313"/>
                    <a:pt x="14107" y="2626"/>
                    <a:pt x="13941" y="2075"/>
                  </a:cubicBezTo>
                  <a:cubicBezTo>
                    <a:pt x="13775" y="1523"/>
                    <a:pt x="13684" y="1165"/>
                    <a:pt x="13900" y="806"/>
                  </a:cubicBezTo>
                  <a:cubicBezTo>
                    <a:pt x="14017" y="612"/>
                    <a:pt x="13953" y="360"/>
                    <a:pt x="13759" y="244"/>
                  </a:cubicBezTo>
                  <a:cubicBezTo>
                    <a:pt x="13497" y="85"/>
                    <a:pt x="13196" y="1"/>
                    <a:pt x="12889" y="1"/>
                  </a:cubicBezTo>
                  <a:cubicBezTo>
                    <a:pt x="12883" y="1"/>
                    <a:pt x="12878" y="1"/>
                    <a:pt x="12873" y="1"/>
                  </a:cubicBezTo>
                  <a:cubicBezTo>
                    <a:pt x="12506" y="1"/>
                    <a:pt x="12164" y="103"/>
                    <a:pt x="11834" y="203"/>
                  </a:cubicBezTo>
                  <a:cubicBezTo>
                    <a:pt x="11547" y="289"/>
                    <a:pt x="11275" y="371"/>
                    <a:pt x="11029" y="371"/>
                  </a:cubicBezTo>
                  <a:cubicBezTo>
                    <a:pt x="11024" y="371"/>
                    <a:pt x="11019" y="371"/>
                    <a:pt x="11014" y="371"/>
                  </a:cubicBezTo>
                  <a:cubicBezTo>
                    <a:pt x="10855" y="371"/>
                    <a:pt x="10699" y="326"/>
                    <a:pt x="10563" y="244"/>
                  </a:cubicBezTo>
                  <a:cubicBezTo>
                    <a:pt x="10302" y="85"/>
                    <a:pt x="10000" y="1"/>
                    <a:pt x="9693" y="1"/>
                  </a:cubicBezTo>
                  <a:cubicBezTo>
                    <a:pt x="9688" y="1"/>
                    <a:pt x="9682" y="1"/>
                    <a:pt x="9677" y="1"/>
                  </a:cubicBezTo>
                  <a:cubicBezTo>
                    <a:pt x="9310" y="1"/>
                    <a:pt x="8968" y="103"/>
                    <a:pt x="8638" y="203"/>
                  </a:cubicBezTo>
                  <a:cubicBezTo>
                    <a:pt x="8351" y="289"/>
                    <a:pt x="8079" y="371"/>
                    <a:pt x="7832" y="371"/>
                  </a:cubicBezTo>
                  <a:cubicBezTo>
                    <a:pt x="7827" y="371"/>
                    <a:pt x="7822" y="371"/>
                    <a:pt x="7817" y="371"/>
                  </a:cubicBezTo>
                  <a:cubicBezTo>
                    <a:pt x="7659" y="371"/>
                    <a:pt x="7503" y="326"/>
                    <a:pt x="7368" y="244"/>
                  </a:cubicBezTo>
                  <a:cubicBezTo>
                    <a:pt x="7106" y="85"/>
                    <a:pt x="6804" y="1"/>
                    <a:pt x="6497" y="1"/>
                  </a:cubicBezTo>
                  <a:cubicBezTo>
                    <a:pt x="6492" y="1"/>
                    <a:pt x="6487" y="1"/>
                    <a:pt x="6481" y="1"/>
                  </a:cubicBezTo>
                  <a:cubicBezTo>
                    <a:pt x="6115" y="1"/>
                    <a:pt x="5773" y="103"/>
                    <a:pt x="5441" y="203"/>
                  </a:cubicBezTo>
                  <a:cubicBezTo>
                    <a:pt x="5154" y="289"/>
                    <a:pt x="4883" y="371"/>
                    <a:pt x="4636" y="371"/>
                  </a:cubicBezTo>
                  <a:cubicBezTo>
                    <a:pt x="4633" y="371"/>
                    <a:pt x="4631" y="371"/>
                    <a:pt x="4628" y="371"/>
                  </a:cubicBezTo>
                  <a:cubicBezTo>
                    <a:pt x="4468" y="371"/>
                    <a:pt x="4309" y="327"/>
                    <a:pt x="4172" y="244"/>
                  </a:cubicBezTo>
                  <a:cubicBezTo>
                    <a:pt x="3908" y="85"/>
                    <a:pt x="3609" y="1"/>
                    <a:pt x="3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51"/>
          <p:cNvGrpSpPr/>
          <p:nvPr/>
        </p:nvGrpSpPr>
        <p:grpSpPr>
          <a:xfrm>
            <a:off x="5602927" y="1525475"/>
            <a:ext cx="391685" cy="375995"/>
            <a:chOff x="4760325" y="1568375"/>
            <a:chExt cx="363850" cy="349275"/>
          </a:xfrm>
        </p:grpSpPr>
        <p:sp>
          <p:nvSpPr>
            <p:cNvPr id="673" name="Google Shape;673;p51"/>
            <p:cNvSpPr/>
            <p:nvPr/>
          </p:nvSpPr>
          <p:spPr>
            <a:xfrm>
              <a:off x="4760325" y="1677550"/>
              <a:ext cx="220425" cy="240100"/>
            </a:xfrm>
            <a:custGeom>
              <a:rect b="b" l="l" r="r" t="t"/>
              <a:pathLst>
                <a:path extrusionOk="0" h="9604" w="8817">
                  <a:moveTo>
                    <a:pt x="6185" y="0"/>
                  </a:moveTo>
                  <a:cubicBezTo>
                    <a:pt x="5422" y="0"/>
                    <a:pt x="4658" y="291"/>
                    <a:pt x="4075" y="873"/>
                  </a:cubicBezTo>
                  <a:lnTo>
                    <a:pt x="1164" y="3784"/>
                  </a:lnTo>
                  <a:cubicBezTo>
                    <a:pt x="0" y="4948"/>
                    <a:pt x="0" y="6837"/>
                    <a:pt x="1164" y="8003"/>
                  </a:cubicBezTo>
                  <a:lnTo>
                    <a:pt x="1892" y="8731"/>
                  </a:lnTo>
                  <a:cubicBezTo>
                    <a:pt x="2475" y="9313"/>
                    <a:pt x="3238" y="9604"/>
                    <a:pt x="4002" y="9604"/>
                  </a:cubicBezTo>
                  <a:cubicBezTo>
                    <a:pt x="4765" y="9604"/>
                    <a:pt x="5528" y="9313"/>
                    <a:pt x="6111" y="8731"/>
                  </a:cubicBezTo>
                  <a:lnTo>
                    <a:pt x="7203" y="7639"/>
                  </a:lnTo>
                  <a:cubicBezTo>
                    <a:pt x="7363" y="7479"/>
                    <a:pt x="7363" y="7220"/>
                    <a:pt x="7203" y="7060"/>
                  </a:cubicBezTo>
                  <a:cubicBezTo>
                    <a:pt x="7122" y="6980"/>
                    <a:pt x="7018" y="6940"/>
                    <a:pt x="6913" y="6940"/>
                  </a:cubicBezTo>
                  <a:cubicBezTo>
                    <a:pt x="6808" y="6940"/>
                    <a:pt x="6703" y="6980"/>
                    <a:pt x="6623" y="7060"/>
                  </a:cubicBezTo>
                  <a:lnTo>
                    <a:pt x="5532" y="8151"/>
                  </a:lnTo>
                  <a:cubicBezTo>
                    <a:pt x="5109" y="8574"/>
                    <a:pt x="4555" y="8786"/>
                    <a:pt x="4002" y="8786"/>
                  </a:cubicBezTo>
                  <a:cubicBezTo>
                    <a:pt x="3448" y="8786"/>
                    <a:pt x="2894" y="8574"/>
                    <a:pt x="2471" y="8151"/>
                  </a:cubicBezTo>
                  <a:lnTo>
                    <a:pt x="1744" y="7424"/>
                  </a:lnTo>
                  <a:cubicBezTo>
                    <a:pt x="900" y="6578"/>
                    <a:pt x="900" y="5209"/>
                    <a:pt x="1744" y="4363"/>
                  </a:cubicBezTo>
                  <a:lnTo>
                    <a:pt x="4654" y="1453"/>
                  </a:lnTo>
                  <a:cubicBezTo>
                    <a:pt x="5077" y="1030"/>
                    <a:pt x="5631" y="819"/>
                    <a:pt x="6185" y="819"/>
                  </a:cubicBezTo>
                  <a:cubicBezTo>
                    <a:pt x="6738" y="819"/>
                    <a:pt x="7292" y="1030"/>
                    <a:pt x="7715" y="1453"/>
                  </a:cubicBezTo>
                  <a:lnTo>
                    <a:pt x="8079" y="1817"/>
                  </a:lnTo>
                  <a:cubicBezTo>
                    <a:pt x="8159" y="1897"/>
                    <a:pt x="8263" y="1937"/>
                    <a:pt x="8368" y="1937"/>
                  </a:cubicBezTo>
                  <a:cubicBezTo>
                    <a:pt x="8473" y="1937"/>
                    <a:pt x="8578" y="1897"/>
                    <a:pt x="8658" y="1817"/>
                  </a:cubicBezTo>
                  <a:cubicBezTo>
                    <a:pt x="8816" y="1656"/>
                    <a:pt x="8816" y="1397"/>
                    <a:pt x="8658" y="1237"/>
                  </a:cubicBezTo>
                  <a:lnTo>
                    <a:pt x="8294" y="873"/>
                  </a:lnTo>
                  <a:cubicBezTo>
                    <a:pt x="7712" y="291"/>
                    <a:pt x="6949" y="0"/>
                    <a:pt x="61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1"/>
            <p:cNvSpPr/>
            <p:nvPr/>
          </p:nvSpPr>
          <p:spPr>
            <a:xfrm>
              <a:off x="4903700" y="1568375"/>
              <a:ext cx="220475" cy="240100"/>
            </a:xfrm>
            <a:custGeom>
              <a:rect b="b" l="l" r="r" t="t"/>
              <a:pathLst>
                <a:path extrusionOk="0" h="9604" w="8819">
                  <a:moveTo>
                    <a:pt x="4817" y="0"/>
                  </a:moveTo>
                  <a:cubicBezTo>
                    <a:pt x="4054" y="0"/>
                    <a:pt x="3290" y="291"/>
                    <a:pt x="2707" y="873"/>
                  </a:cubicBezTo>
                  <a:lnTo>
                    <a:pt x="1616" y="1965"/>
                  </a:lnTo>
                  <a:cubicBezTo>
                    <a:pt x="1456" y="2125"/>
                    <a:pt x="1456" y="2384"/>
                    <a:pt x="1616" y="2544"/>
                  </a:cubicBezTo>
                  <a:cubicBezTo>
                    <a:pt x="1696" y="2624"/>
                    <a:pt x="1801" y="2664"/>
                    <a:pt x="1906" y="2664"/>
                  </a:cubicBezTo>
                  <a:cubicBezTo>
                    <a:pt x="2010" y="2664"/>
                    <a:pt x="2115" y="2624"/>
                    <a:pt x="2195" y="2544"/>
                  </a:cubicBezTo>
                  <a:lnTo>
                    <a:pt x="3287" y="1452"/>
                  </a:lnTo>
                  <a:cubicBezTo>
                    <a:pt x="3709" y="1030"/>
                    <a:pt x="4263" y="818"/>
                    <a:pt x="4817" y="818"/>
                  </a:cubicBezTo>
                  <a:cubicBezTo>
                    <a:pt x="5371" y="818"/>
                    <a:pt x="5924" y="1030"/>
                    <a:pt x="6347" y="1452"/>
                  </a:cubicBezTo>
                  <a:lnTo>
                    <a:pt x="7075" y="2180"/>
                  </a:lnTo>
                  <a:cubicBezTo>
                    <a:pt x="7919" y="3026"/>
                    <a:pt x="7919" y="4395"/>
                    <a:pt x="7075" y="5240"/>
                  </a:cubicBezTo>
                  <a:lnTo>
                    <a:pt x="4164" y="8151"/>
                  </a:lnTo>
                  <a:cubicBezTo>
                    <a:pt x="3741" y="8573"/>
                    <a:pt x="3188" y="8784"/>
                    <a:pt x="2634" y="8784"/>
                  </a:cubicBezTo>
                  <a:cubicBezTo>
                    <a:pt x="2080" y="8784"/>
                    <a:pt x="1526" y="8573"/>
                    <a:pt x="1104" y="8151"/>
                  </a:cubicBezTo>
                  <a:lnTo>
                    <a:pt x="740" y="7787"/>
                  </a:lnTo>
                  <a:cubicBezTo>
                    <a:pt x="660" y="7707"/>
                    <a:pt x="555" y="7667"/>
                    <a:pt x="450" y="7667"/>
                  </a:cubicBezTo>
                  <a:cubicBezTo>
                    <a:pt x="345" y="7667"/>
                    <a:pt x="241" y="7707"/>
                    <a:pt x="161" y="7787"/>
                  </a:cubicBezTo>
                  <a:cubicBezTo>
                    <a:pt x="1" y="7947"/>
                    <a:pt x="1" y="8206"/>
                    <a:pt x="161" y="8366"/>
                  </a:cubicBezTo>
                  <a:lnTo>
                    <a:pt x="524" y="8730"/>
                  </a:lnTo>
                  <a:cubicBezTo>
                    <a:pt x="1107" y="9312"/>
                    <a:pt x="1870" y="9603"/>
                    <a:pt x="2633" y="9603"/>
                  </a:cubicBezTo>
                  <a:cubicBezTo>
                    <a:pt x="3397" y="9603"/>
                    <a:pt x="4161" y="9312"/>
                    <a:pt x="4743" y="8730"/>
                  </a:cubicBezTo>
                  <a:lnTo>
                    <a:pt x="7654" y="5820"/>
                  </a:lnTo>
                  <a:cubicBezTo>
                    <a:pt x="8818" y="4654"/>
                    <a:pt x="8818" y="2767"/>
                    <a:pt x="7654" y="1601"/>
                  </a:cubicBezTo>
                  <a:lnTo>
                    <a:pt x="6926" y="873"/>
                  </a:lnTo>
                  <a:cubicBezTo>
                    <a:pt x="6344" y="291"/>
                    <a:pt x="5580" y="0"/>
                    <a:pt x="48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51"/>
          <p:cNvGrpSpPr/>
          <p:nvPr/>
        </p:nvGrpSpPr>
        <p:grpSpPr>
          <a:xfrm>
            <a:off x="4786401" y="1525475"/>
            <a:ext cx="377098" cy="376021"/>
            <a:chOff x="4001825" y="1568375"/>
            <a:chExt cx="350300" cy="349300"/>
          </a:xfrm>
        </p:grpSpPr>
        <p:sp>
          <p:nvSpPr>
            <p:cNvPr id="676" name="Google Shape;676;p51"/>
            <p:cNvSpPr/>
            <p:nvPr/>
          </p:nvSpPr>
          <p:spPr>
            <a:xfrm>
              <a:off x="4081100" y="1568375"/>
              <a:ext cx="258550" cy="96125"/>
            </a:xfrm>
            <a:custGeom>
              <a:rect b="b" l="l" r="r" t="t"/>
              <a:pathLst>
                <a:path extrusionOk="0" h="3845" w="10342">
                  <a:moveTo>
                    <a:pt x="0" y="0"/>
                  </a:moveTo>
                  <a:lnTo>
                    <a:pt x="5171" y="3845"/>
                  </a:lnTo>
                  <a:lnTo>
                    <a:pt x="1034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1"/>
            <p:cNvSpPr/>
            <p:nvPr/>
          </p:nvSpPr>
          <p:spPr>
            <a:xfrm>
              <a:off x="4001825" y="1584600"/>
              <a:ext cx="350300" cy="333075"/>
            </a:xfrm>
            <a:custGeom>
              <a:rect b="b" l="l" r="r" t="t"/>
              <a:pathLst>
                <a:path extrusionOk="0" h="13323" w="14012">
                  <a:moveTo>
                    <a:pt x="2671" y="0"/>
                  </a:moveTo>
                  <a:lnTo>
                    <a:pt x="2671" y="5548"/>
                  </a:lnTo>
                  <a:lnTo>
                    <a:pt x="4105" y="5548"/>
                  </a:lnTo>
                  <a:lnTo>
                    <a:pt x="6478" y="4362"/>
                  </a:lnTo>
                  <a:cubicBezTo>
                    <a:pt x="6653" y="4274"/>
                    <a:pt x="6840" y="4232"/>
                    <a:pt x="7026" y="4232"/>
                  </a:cubicBezTo>
                  <a:cubicBezTo>
                    <a:pt x="7415" y="4232"/>
                    <a:pt x="7794" y="4417"/>
                    <a:pt x="8032" y="4753"/>
                  </a:cubicBezTo>
                  <a:lnTo>
                    <a:pt x="7424" y="5361"/>
                  </a:lnTo>
                  <a:cubicBezTo>
                    <a:pt x="7376" y="5171"/>
                    <a:pt x="7206" y="5050"/>
                    <a:pt x="7025" y="5050"/>
                  </a:cubicBezTo>
                  <a:cubicBezTo>
                    <a:pt x="6964" y="5050"/>
                    <a:pt x="6902" y="5064"/>
                    <a:pt x="6843" y="5094"/>
                  </a:cubicBezTo>
                  <a:lnTo>
                    <a:pt x="4299" y="6365"/>
                  </a:lnTo>
                  <a:lnTo>
                    <a:pt x="1765" y="6365"/>
                  </a:lnTo>
                  <a:cubicBezTo>
                    <a:pt x="1540" y="6365"/>
                    <a:pt x="1356" y="6549"/>
                    <a:pt x="1356" y="6774"/>
                  </a:cubicBezTo>
                  <a:lnTo>
                    <a:pt x="1356" y="11159"/>
                  </a:lnTo>
                  <a:cubicBezTo>
                    <a:pt x="1356" y="11233"/>
                    <a:pt x="1377" y="11306"/>
                    <a:pt x="1415" y="11370"/>
                  </a:cubicBezTo>
                  <a:lnTo>
                    <a:pt x="160" y="12623"/>
                  </a:lnTo>
                  <a:cubicBezTo>
                    <a:pt x="2" y="12783"/>
                    <a:pt x="0" y="13042"/>
                    <a:pt x="160" y="13202"/>
                  </a:cubicBezTo>
                  <a:cubicBezTo>
                    <a:pt x="240" y="13282"/>
                    <a:pt x="345" y="13322"/>
                    <a:pt x="450" y="13322"/>
                  </a:cubicBezTo>
                  <a:cubicBezTo>
                    <a:pt x="555" y="13322"/>
                    <a:pt x="659" y="13282"/>
                    <a:pt x="739" y="13202"/>
                  </a:cubicBezTo>
                  <a:lnTo>
                    <a:pt x="8630" y="5310"/>
                  </a:lnTo>
                  <a:cubicBezTo>
                    <a:pt x="8710" y="5231"/>
                    <a:pt x="8815" y="5191"/>
                    <a:pt x="8920" y="5191"/>
                  </a:cubicBezTo>
                  <a:cubicBezTo>
                    <a:pt x="9025" y="5191"/>
                    <a:pt x="9129" y="5231"/>
                    <a:pt x="9209" y="5310"/>
                  </a:cubicBezTo>
                  <a:cubicBezTo>
                    <a:pt x="9369" y="5470"/>
                    <a:pt x="9369" y="5730"/>
                    <a:pt x="9209" y="5890"/>
                  </a:cubicBezTo>
                  <a:lnTo>
                    <a:pt x="8255" y="6846"/>
                  </a:lnTo>
                  <a:lnTo>
                    <a:pt x="8255" y="8061"/>
                  </a:lnTo>
                  <a:lnTo>
                    <a:pt x="13603" y="8061"/>
                  </a:lnTo>
                  <a:cubicBezTo>
                    <a:pt x="13828" y="8061"/>
                    <a:pt x="14012" y="7878"/>
                    <a:pt x="14012" y="7652"/>
                  </a:cubicBezTo>
                  <a:lnTo>
                    <a:pt x="14012" y="0"/>
                  </a:lnTo>
                  <a:lnTo>
                    <a:pt x="8586" y="4034"/>
                  </a:lnTo>
                  <a:cubicBezTo>
                    <a:pt x="8514" y="4088"/>
                    <a:pt x="8428" y="4115"/>
                    <a:pt x="8342" y="4115"/>
                  </a:cubicBezTo>
                  <a:cubicBezTo>
                    <a:pt x="8256" y="4115"/>
                    <a:pt x="8170" y="4088"/>
                    <a:pt x="8097" y="4034"/>
                  </a:cubicBezTo>
                  <a:lnTo>
                    <a:pt x="26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1"/>
            <p:cNvSpPr/>
            <p:nvPr/>
          </p:nvSpPr>
          <p:spPr>
            <a:xfrm>
              <a:off x="4090075" y="1776175"/>
              <a:ext cx="97675" cy="130550"/>
            </a:xfrm>
            <a:custGeom>
              <a:rect b="b" l="l" r="r" t="t"/>
              <a:pathLst>
                <a:path extrusionOk="0" h="5222" w="3907">
                  <a:moveTo>
                    <a:pt x="3907" y="1"/>
                  </a:moveTo>
                  <a:lnTo>
                    <a:pt x="1" y="3905"/>
                  </a:lnTo>
                  <a:lnTo>
                    <a:pt x="769" y="3905"/>
                  </a:lnTo>
                  <a:lnTo>
                    <a:pt x="3313" y="5179"/>
                  </a:lnTo>
                  <a:cubicBezTo>
                    <a:pt x="3373" y="5208"/>
                    <a:pt x="3435" y="5222"/>
                    <a:pt x="3495" y="5222"/>
                  </a:cubicBezTo>
                  <a:cubicBezTo>
                    <a:pt x="3710" y="5222"/>
                    <a:pt x="3906" y="5049"/>
                    <a:pt x="3907" y="4812"/>
                  </a:cubicBezTo>
                  <a:lnTo>
                    <a:pt x="390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51"/>
          <p:cNvGrpSpPr/>
          <p:nvPr/>
        </p:nvGrpSpPr>
        <p:grpSpPr>
          <a:xfrm>
            <a:off x="3983440" y="1525475"/>
            <a:ext cx="377179" cy="376021"/>
            <a:chOff x="3255925" y="1568375"/>
            <a:chExt cx="350375" cy="349300"/>
          </a:xfrm>
        </p:grpSpPr>
        <p:sp>
          <p:nvSpPr>
            <p:cNvPr id="680" name="Google Shape;680;p51"/>
            <p:cNvSpPr/>
            <p:nvPr/>
          </p:nvSpPr>
          <p:spPr>
            <a:xfrm>
              <a:off x="3335225" y="1568375"/>
              <a:ext cx="258550" cy="96125"/>
            </a:xfrm>
            <a:custGeom>
              <a:rect b="b" l="l" r="r" t="t"/>
              <a:pathLst>
                <a:path extrusionOk="0" h="3845" w="10342">
                  <a:moveTo>
                    <a:pt x="0" y="0"/>
                  </a:moveTo>
                  <a:lnTo>
                    <a:pt x="5171" y="3845"/>
                  </a:lnTo>
                  <a:lnTo>
                    <a:pt x="103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1"/>
            <p:cNvSpPr/>
            <p:nvPr/>
          </p:nvSpPr>
          <p:spPr>
            <a:xfrm>
              <a:off x="3338050" y="1771800"/>
              <a:ext cx="137250" cy="113000"/>
            </a:xfrm>
            <a:custGeom>
              <a:rect b="b" l="l" r="r" t="t"/>
              <a:pathLst>
                <a:path extrusionOk="0" h="4520" w="5490">
                  <a:moveTo>
                    <a:pt x="4327" y="1"/>
                  </a:moveTo>
                  <a:lnTo>
                    <a:pt x="1" y="4326"/>
                  </a:lnTo>
                  <a:cubicBezTo>
                    <a:pt x="359" y="4451"/>
                    <a:pt x="734" y="4517"/>
                    <a:pt x="1112" y="4520"/>
                  </a:cubicBezTo>
                  <a:cubicBezTo>
                    <a:pt x="3482" y="4520"/>
                    <a:pt x="5321" y="1822"/>
                    <a:pt x="5398" y="1708"/>
                  </a:cubicBezTo>
                  <a:cubicBezTo>
                    <a:pt x="5490" y="1570"/>
                    <a:pt x="5490" y="1389"/>
                    <a:pt x="5398" y="1251"/>
                  </a:cubicBezTo>
                  <a:cubicBezTo>
                    <a:pt x="5363" y="1199"/>
                    <a:pt x="4968" y="619"/>
                    <a:pt x="43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1"/>
            <p:cNvSpPr/>
            <p:nvPr/>
          </p:nvSpPr>
          <p:spPr>
            <a:xfrm>
              <a:off x="3255925" y="1584600"/>
              <a:ext cx="350375" cy="333075"/>
            </a:xfrm>
            <a:custGeom>
              <a:rect b="b" l="l" r="r" t="t"/>
              <a:pathLst>
                <a:path extrusionOk="0" h="13323" w="14015">
                  <a:moveTo>
                    <a:pt x="2673" y="0"/>
                  </a:moveTo>
                  <a:lnTo>
                    <a:pt x="2673" y="5479"/>
                  </a:lnTo>
                  <a:cubicBezTo>
                    <a:pt x="3248" y="5233"/>
                    <a:pt x="3827" y="5108"/>
                    <a:pt x="4397" y="5108"/>
                  </a:cubicBezTo>
                  <a:cubicBezTo>
                    <a:pt x="5067" y="5108"/>
                    <a:pt x="5749" y="5280"/>
                    <a:pt x="6423" y="5619"/>
                  </a:cubicBezTo>
                  <a:cubicBezTo>
                    <a:pt x="6582" y="5699"/>
                    <a:pt x="6740" y="5789"/>
                    <a:pt x="6899" y="5887"/>
                  </a:cubicBezTo>
                  <a:lnTo>
                    <a:pt x="6302" y="6483"/>
                  </a:lnTo>
                  <a:cubicBezTo>
                    <a:pt x="5732" y="6156"/>
                    <a:pt x="5087" y="5927"/>
                    <a:pt x="4397" y="5927"/>
                  </a:cubicBezTo>
                  <a:cubicBezTo>
                    <a:pt x="2027" y="5927"/>
                    <a:pt x="189" y="8624"/>
                    <a:pt x="112" y="8739"/>
                  </a:cubicBezTo>
                  <a:cubicBezTo>
                    <a:pt x="18" y="8877"/>
                    <a:pt x="18" y="9058"/>
                    <a:pt x="112" y="9196"/>
                  </a:cubicBezTo>
                  <a:cubicBezTo>
                    <a:pt x="157" y="9263"/>
                    <a:pt x="801" y="10207"/>
                    <a:pt x="1801" y="10985"/>
                  </a:cubicBezTo>
                  <a:lnTo>
                    <a:pt x="161" y="12623"/>
                  </a:lnTo>
                  <a:cubicBezTo>
                    <a:pt x="2" y="12783"/>
                    <a:pt x="1" y="13042"/>
                    <a:pt x="161" y="13202"/>
                  </a:cubicBezTo>
                  <a:cubicBezTo>
                    <a:pt x="241" y="13282"/>
                    <a:pt x="346" y="13322"/>
                    <a:pt x="451" y="13322"/>
                  </a:cubicBezTo>
                  <a:cubicBezTo>
                    <a:pt x="555" y="13322"/>
                    <a:pt x="660" y="13282"/>
                    <a:pt x="740" y="13202"/>
                  </a:cubicBezTo>
                  <a:lnTo>
                    <a:pt x="6994" y="6951"/>
                  </a:lnTo>
                  <a:lnTo>
                    <a:pt x="7576" y="6368"/>
                  </a:lnTo>
                  <a:lnTo>
                    <a:pt x="8632" y="5310"/>
                  </a:lnTo>
                  <a:cubicBezTo>
                    <a:pt x="8712" y="5231"/>
                    <a:pt x="8817" y="5191"/>
                    <a:pt x="8922" y="5191"/>
                  </a:cubicBezTo>
                  <a:cubicBezTo>
                    <a:pt x="9027" y="5191"/>
                    <a:pt x="9132" y="5231"/>
                    <a:pt x="9212" y="5310"/>
                  </a:cubicBezTo>
                  <a:cubicBezTo>
                    <a:pt x="9372" y="5470"/>
                    <a:pt x="9372" y="5730"/>
                    <a:pt x="9212" y="5890"/>
                  </a:cubicBezTo>
                  <a:lnTo>
                    <a:pt x="8191" y="6910"/>
                  </a:lnTo>
                  <a:cubicBezTo>
                    <a:pt x="8558" y="7266"/>
                    <a:pt x="8897" y="7652"/>
                    <a:pt x="9204" y="8061"/>
                  </a:cubicBezTo>
                  <a:lnTo>
                    <a:pt x="13605" y="8061"/>
                  </a:lnTo>
                  <a:cubicBezTo>
                    <a:pt x="13831" y="8061"/>
                    <a:pt x="14014" y="7878"/>
                    <a:pt x="14014" y="7652"/>
                  </a:cubicBezTo>
                  <a:lnTo>
                    <a:pt x="14014" y="0"/>
                  </a:lnTo>
                  <a:lnTo>
                    <a:pt x="8587" y="4034"/>
                  </a:lnTo>
                  <a:cubicBezTo>
                    <a:pt x="8514" y="4088"/>
                    <a:pt x="8429" y="4115"/>
                    <a:pt x="8343" y="4115"/>
                  </a:cubicBezTo>
                  <a:cubicBezTo>
                    <a:pt x="8257" y="4115"/>
                    <a:pt x="8171" y="4088"/>
                    <a:pt x="8098" y="4034"/>
                  </a:cubicBezTo>
                  <a:lnTo>
                    <a:pt x="267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51"/>
          <p:cNvGrpSpPr/>
          <p:nvPr/>
        </p:nvGrpSpPr>
        <p:grpSpPr>
          <a:xfrm>
            <a:off x="3174962" y="1536509"/>
            <a:ext cx="376587" cy="353926"/>
            <a:chOff x="2504900" y="1578625"/>
            <a:chExt cx="349825" cy="328775"/>
          </a:xfrm>
        </p:grpSpPr>
        <p:sp>
          <p:nvSpPr>
            <p:cNvPr id="684" name="Google Shape;684;p51"/>
            <p:cNvSpPr/>
            <p:nvPr/>
          </p:nvSpPr>
          <p:spPr>
            <a:xfrm>
              <a:off x="2505475" y="1755400"/>
              <a:ext cx="349250" cy="152000"/>
            </a:xfrm>
            <a:custGeom>
              <a:rect b="b" l="l" r="r" t="t"/>
              <a:pathLst>
                <a:path extrusionOk="0" h="6080" w="13970">
                  <a:moveTo>
                    <a:pt x="9178" y="1"/>
                  </a:moveTo>
                  <a:cubicBezTo>
                    <a:pt x="8224" y="1"/>
                    <a:pt x="7453" y="772"/>
                    <a:pt x="7453" y="1725"/>
                  </a:cubicBezTo>
                  <a:cubicBezTo>
                    <a:pt x="7453" y="2677"/>
                    <a:pt x="8224" y="3450"/>
                    <a:pt x="9178" y="3450"/>
                  </a:cubicBezTo>
                  <a:cubicBezTo>
                    <a:pt x="9182" y="3450"/>
                    <a:pt x="9186" y="3450"/>
                    <a:pt x="9191" y="3450"/>
                  </a:cubicBezTo>
                  <a:cubicBezTo>
                    <a:pt x="9690" y="3450"/>
                    <a:pt x="10096" y="3854"/>
                    <a:pt x="10096" y="4355"/>
                  </a:cubicBezTo>
                  <a:cubicBezTo>
                    <a:pt x="10096" y="4857"/>
                    <a:pt x="9690" y="5262"/>
                    <a:pt x="9191" y="5262"/>
                  </a:cubicBezTo>
                  <a:cubicBezTo>
                    <a:pt x="9186" y="5262"/>
                    <a:pt x="9182" y="5262"/>
                    <a:pt x="9178" y="5262"/>
                  </a:cubicBezTo>
                  <a:lnTo>
                    <a:pt x="409" y="5262"/>
                  </a:lnTo>
                  <a:cubicBezTo>
                    <a:pt x="182" y="5262"/>
                    <a:pt x="0" y="5445"/>
                    <a:pt x="0" y="5670"/>
                  </a:cubicBezTo>
                  <a:cubicBezTo>
                    <a:pt x="0" y="5897"/>
                    <a:pt x="182" y="6079"/>
                    <a:pt x="409" y="6079"/>
                  </a:cubicBezTo>
                  <a:lnTo>
                    <a:pt x="9178" y="6079"/>
                  </a:lnTo>
                  <a:cubicBezTo>
                    <a:pt x="9184" y="6079"/>
                    <a:pt x="9190" y="6079"/>
                    <a:pt x="9196" y="6079"/>
                  </a:cubicBezTo>
                  <a:cubicBezTo>
                    <a:pt x="10147" y="6079"/>
                    <a:pt x="10920" y="5309"/>
                    <a:pt x="10920" y="4355"/>
                  </a:cubicBezTo>
                  <a:cubicBezTo>
                    <a:pt x="10920" y="3401"/>
                    <a:pt x="10145" y="2630"/>
                    <a:pt x="9194" y="2630"/>
                  </a:cubicBezTo>
                  <a:cubicBezTo>
                    <a:pt x="9188" y="2630"/>
                    <a:pt x="9183" y="2630"/>
                    <a:pt x="9178" y="2630"/>
                  </a:cubicBezTo>
                  <a:cubicBezTo>
                    <a:pt x="8677" y="2630"/>
                    <a:pt x="8271" y="2226"/>
                    <a:pt x="8271" y="1725"/>
                  </a:cubicBezTo>
                  <a:cubicBezTo>
                    <a:pt x="8271" y="1225"/>
                    <a:pt x="8677" y="819"/>
                    <a:pt x="9178" y="819"/>
                  </a:cubicBezTo>
                  <a:lnTo>
                    <a:pt x="13561" y="819"/>
                  </a:lnTo>
                  <a:cubicBezTo>
                    <a:pt x="13788" y="819"/>
                    <a:pt x="13970" y="635"/>
                    <a:pt x="13970" y="410"/>
                  </a:cubicBezTo>
                  <a:cubicBezTo>
                    <a:pt x="13970" y="184"/>
                    <a:pt x="13788" y="1"/>
                    <a:pt x="13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1"/>
            <p:cNvSpPr/>
            <p:nvPr/>
          </p:nvSpPr>
          <p:spPr>
            <a:xfrm>
              <a:off x="2504900" y="1668075"/>
              <a:ext cx="149100" cy="170550"/>
            </a:xfrm>
            <a:custGeom>
              <a:rect b="b" l="l" r="r" t="t"/>
              <a:pathLst>
                <a:path extrusionOk="0" h="6822" w="5964">
                  <a:moveTo>
                    <a:pt x="1934" y="1"/>
                  </a:moveTo>
                  <a:lnTo>
                    <a:pt x="115" y="2194"/>
                  </a:lnTo>
                  <a:cubicBezTo>
                    <a:pt x="29" y="2297"/>
                    <a:pt x="0" y="2437"/>
                    <a:pt x="37" y="2567"/>
                  </a:cubicBezTo>
                  <a:lnTo>
                    <a:pt x="1156" y="6509"/>
                  </a:lnTo>
                  <a:lnTo>
                    <a:pt x="2720" y="2731"/>
                  </a:lnTo>
                  <a:cubicBezTo>
                    <a:pt x="2784" y="2570"/>
                    <a:pt x="2938" y="2473"/>
                    <a:pt x="3101" y="2473"/>
                  </a:cubicBezTo>
                  <a:cubicBezTo>
                    <a:pt x="3153" y="2473"/>
                    <a:pt x="3206" y="2483"/>
                    <a:pt x="3257" y="2504"/>
                  </a:cubicBezTo>
                  <a:cubicBezTo>
                    <a:pt x="3468" y="2591"/>
                    <a:pt x="3567" y="2834"/>
                    <a:pt x="3477" y="3045"/>
                  </a:cubicBezTo>
                  <a:lnTo>
                    <a:pt x="1912" y="6822"/>
                  </a:lnTo>
                  <a:lnTo>
                    <a:pt x="5491" y="4827"/>
                  </a:lnTo>
                  <a:cubicBezTo>
                    <a:pt x="5609" y="4760"/>
                    <a:pt x="5686" y="4640"/>
                    <a:pt x="5699" y="4507"/>
                  </a:cubicBezTo>
                  <a:lnTo>
                    <a:pt x="5964" y="1670"/>
                  </a:lnTo>
                  <a:lnTo>
                    <a:pt x="19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1"/>
            <p:cNvSpPr/>
            <p:nvPr/>
          </p:nvSpPr>
          <p:spPr>
            <a:xfrm>
              <a:off x="2564450" y="1578625"/>
              <a:ext cx="123400" cy="110950"/>
            </a:xfrm>
            <a:custGeom>
              <a:rect b="b" l="l" r="r" t="t"/>
              <a:pathLst>
                <a:path extrusionOk="0" h="4438" w="4936">
                  <a:moveTo>
                    <a:pt x="1467" y="0"/>
                  </a:moveTo>
                  <a:cubicBezTo>
                    <a:pt x="1307" y="0"/>
                    <a:pt x="1154" y="95"/>
                    <a:pt x="1089" y="252"/>
                  </a:cubicBezTo>
                  <a:lnTo>
                    <a:pt x="0" y="2879"/>
                  </a:lnTo>
                  <a:lnTo>
                    <a:pt x="3761" y="4438"/>
                  </a:lnTo>
                  <a:lnTo>
                    <a:pt x="4848" y="1811"/>
                  </a:lnTo>
                  <a:cubicBezTo>
                    <a:pt x="4935" y="1603"/>
                    <a:pt x="4835" y="1363"/>
                    <a:pt x="4627" y="1277"/>
                  </a:cubicBezTo>
                  <a:lnTo>
                    <a:pt x="4627" y="1275"/>
                  </a:lnTo>
                  <a:lnTo>
                    <a:pt x="1623" y="31"/>
                  </a:lnTo>
                  <a:cubicBezTo>
                    <a:pt x="1572" y="10"/>
                    <a:pt x="1519" y="0"/>
                    <a:pt x="14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 name="Google Shape;687;p51"/>
          <p:cNvSpPr/>
          <p:nvPr/>
        </p:nvSpPr>
        <p:spPr>
          <a:xfrm>
            <a:off x="2394634" y="1525452"/>
            <a:ext cx="317029" cy="376021"/>
          </a:xfrm>
          <a:custGeom>
            <a:rect b="b" l="l" r="r" t="t"/>
            <a:pathLst>
              <a:path extrusionOk="0" h="13972" w="11780">
                <a:moveTo>
                  <a:pt x="6767" y="1972"/>
                </a:moveTo>
                <a:cubicBezTo>
                  <a:pt x="6845" y="1972"/>
                  <a:pt x="6924" y="1994"/>
                  <a:pt x="6994" y="2040"/>
                </a:cubicBezTo>
                <a:cubicBezTo>
                  <a:pt x="7182" y="2167"/>
                  <a:pt x="7233" y="2420"/>
                  <a:pt x="7106" y="2609"/>
                </a:cubicBezTo>
                <a:lnTo>
                  <a:pt x="6590" y="3384"/>
                </a:lnTo>
                <a:cubicBezTo>
                  <a:pt x="7355" y="3599"/>
                  <a:pt x="7980" y="4152"/>
                  <a:pt x="8288" y="4884"/>
                </a:cubicBezTo>
                <a:lnTo>
                  <a:pt x="9107" y="4066"/>
                </a:lnTo>
                <a:cubicBezTo>
                  <a:pt x="9187" y="3986"/>
                  <a:pt x="9292" y="3946"/>
                  <a:pt x="9397" y="3946"/>
                </a:cubicBezTo>
                <a:cubicBezTo>
                  <a:pt x="9501" y="3946"/>
                  <a:pt x="9606" y="3986"/>
                  <a:pt x="9685" y="4066"/>
                </a:cubicBezTo>
                <a:cubicBezTo>
                  <a:pt x="9845" y="4226"/>
                  <a:pt x="9845" y="4485"/>
                  <a:pt x="9687" y="4645"/>
                </a:cubicBezTo>
                <a:lnTo>
                  <a:pt x="9687" y="4644"/>
                </a:lnTo>
                <a:lnTo>
                  <a:pt x="8490" y="5840"/>
                </a:lnTo>
                <a:cubicBezTo>
                  <a:pt x="8490" y="5856"/>
                  <a:pt x="8490" y="5874"/>
                  <a:pt x="8490" y="5890"/>
                </a:cubicBezTo>
                <a:lnTo>
                  <a:pt x="8490" y="5919"/>
                </a:lnTo>
                <a:lnTo>
                  <a:pt x="3289" y="5919"/>
                </a:lnTo>
                <a:lnTo>
                  <a:pt x="3289" y="5890"/>
                </a:lnTo>
                <a:lnTo>
                  <a:pt x="3289" y="5840"/>
                </a:lnTo>
                <a:lnTo>
                  <a:pt x="2093" y="4644"/>
                </a:lnTo>
                <a:cubicBezTo>
                  <a:pt x="1937" y="4484"/>
                  <a:pt x="1940" y="4228"/>
                  <a:pt x="2097" y="4070"/>
                </a:cubicBezTo>
                <a:cubicBezTo>
                  <a:pt x="2177" y="3990"/>
                  <a:pt x="2282" y="3950"/>
                  <a:pt x="2387" y="3950"/>
                </a:cubicBezTo>
                <a:cubicBezTo>
                  <a:pt x="2490" y="3950"/>
                  <a:pt x="2592" y="3988"/>
                  <a:pt x="2672" y="4065"/>
                </a:cubicBezTo>
                <a:lnTo>
                  <a:pt x="3490" y="4884"/>
                </a:lnTo>
                <a:cubicBezTo>
                  <a:pt x="3798" y="4152"/>
                  <a:pt x="4424" y="3599"/>
                  <a:pt x="5188" y="3384"/>
                </a:cubicBezTo>
                <a:lnTo>
                  <a:pt x="4672" y="2609"/>
                </a:lnTo>
                <a:cubicBezTo>
                  <a:pt x="4547" y="2420"/>
                  <a:pt x="4597" y="2167"/>
                  <a:pt x="4785" y="2040"/>
                </a:cubicBezTo>
                <a:cubicBezTo>
                  <a:pt x="4855" y="1994"/>
                  <a:pt x="4934" y="1972"/>
                  <a:pt x="5012" y="1972"/>
                </a:cubicBezTo>
                <a:cubicBezTo>
                  <a:pt x="5144" y="1972"/>
                  <a:pt x="5274" y="2036"/>
                  <a:pt x="5353" y="2154"/>
                </a:cubicBezTo>
                <a:lnTo>
                  <a:pt x="5890" y="2959"/>
                </a:lnTo>
                <a:lnTo>
                  <a:pt x="6425" y="2154"/>
                </a:lnTo>
                <a:cubicBezTo>
                  <a:pt x="6505" y="2036"/>
                  <a:pt x="6635" y="1972"/>
                  <a:pt x="6767" y="1972"/>
                </a:cubicBezTo>
                <a:close/>
                <a:moveTo>
                  <a:pt x="5481" y="6737"/>
                </a:moveTo>
                <a:lnTo>
                  <a:pt x="5481" y="10212"/>
                </a:lnTo>
                <a:cubicBezTo>
                  <a:pt x="4592" y="10069"/>
                  <a:pt x="3839" y="9478"/>
                  <a:pt x="3490" y="8647"/>
                </a:cubicBezTo>
                <a:lnTo>
                  <a:pt x="2672" y="9467"/>
                </a:lnTo>
                <a:cubicBezTo>
                  <a:pt x="2591" y="9550"/>
                  <a:pt x="2484" y="9592"/>
                  <a:pt x="2377" y="9592"/>
                </a:cubicBezTo>
                <a:cubicBezTo>
                  <a:pt x="2272" y="9592"/>
                  <a:pt x="2167" y="9552"/>
                  <a:pt x="2087" y="9471"/>
                </a:cubicBezTo>
                <a:cubicBezTo>
                  <a:pt x="1926" y="9309"/>
                  <a:pt x="1928" y="9046"/>
                  <a:pt x="2093" y="8887"/>
                </a:cubicBezTo>
                <a:lnTo>
                  <a:pt x="3289" y="7691"/>
                </a:lnTo>
                <a:lnTo>
                  <a:pt x="3289" y="7643"/>
                </a:lnTo>
                <a:lnTo>
                  <a:pt x="3289" y="6737"/>
                </a:lnTo>
                <a:close/>
                <a:moveTo>
                  <a:pt x="8492" y="6738"/>
                </a:moveTo>
                <a:lnTo>
                  <a:pt x="8492" y="7643"/>
                </a:lnTo>
                <a:lnTo>
                  <a:pt x="8492" y="7693"/>
                </a:lnTo>
                <a:lnTo>
                  <a:pt x="9688" y="8889"/>
                </a:lnTo>
                <a:cubicBezTo>
                  <a:pt x="9847" y="9049"/>
                  <a:pt x="9847" y="9308"/>
                  <a:pt x="9688" y="9468"/>
                </a:cubicBezTo>
                <a:lnTo>
                  <a:pt x="9687" y="9467"/>
                </a:lnTo>
                <a:cubicBezTo>
                  <a:pt x="9607" y="9547"/>
                  <a:pt x="9502" y="9587"/>
                  <a:pt x="9397" y="9587"/>
                </a:cubicBezTo>
                <a:cubicBezTo>
                  <a:pt x="9292" y="9587"/>
                  <a:pt x="9187" y="9547"/>
                  <a:pt x="9107" y="9467"/>
                </a:cubicBezTo>
                <a:lnTo>
                  <a:pt x="8288" y="8647"/>
                </a:lnTo>
                <a:cubicBezTo>
                  <a:pt x="7940" y="9478"/>
                  <a:pt x="7188" y="10069"/>
                  <a:pt x="6299" y="10212"/>
                </a:cubicBezTo>
                <a:lnTo>
                  <a:pt x="6299" y="6738"/>
                </a:lnTo>
                <a:close/>
                <a:moveTo>
                  <a:pt x="409" y="0"/>
                </a:moveTo>
                <a:cubicBezTo>
                  <a:pt x="184" y="0"/>
                  <a:pt x="0" y="183"/>
                  <a:pt x="0" y="409"/>
                </a:cubicBezTo>
                <a:lnTo>
                  <a:pt x="0" y="8081"/>
                </a:lnTo>
                <a:cubicBezTo>
                  <a:pt x="0" y="8866"/>
                  <a:pt x="317" y="9669"/>
                  <a:pt x="943" y="10468"/>
                </a:cubicBezTo>
                <a:cubicBezTo>
                  <a:pt x="1422" y="11078"/>
                  <a:pt x="2083" y="11690"/>
                  <a:pt x="2909" y="12288"/>
                </a:cubicBezTo>
                <a:cubicBezTo>
                  <a:pt x="4298" y="13294"/>
                  <a:pt x="5664" y="13910"/>
                  <a:pt x="5722" y="13936"/>
                </a:cubicBezTo>
                <a:cubicBezTo>
                  <a:pt x="5776" y="13960"/>
                  <a:pt x="5833" y="13972"/>
                  <a:pt x="5890" y="13972"/>
                </a:cubicBezTo>
                <a:cubicBezTo>
                  <a:pt x="5947" y="13972"/>
                  <a:pt x="6004" y="13960"/>
                  <a:pt x="6057" y="13936"/>
                </a:cubicBezTo>
                <a:cubicBezTo>
                  <a:pt x="6114" y="13910"/>
                  <a:pt x="7482" y="13294"/>
                  <a:pt x="8870" y="12288"/>
                </a:cubicBezTo>
                <a:cubicBezTo>
                  <a:pt x="9695" y="11690"/>
                  <a:pt x="10358" y="11078"/>
                  <a:pt x="10836" y="10468"/>
                </a:cubicBezTo>
                <a:cubicBezTo>
                  <a:pt x="11462" y="9669"/>
                  <a:pt x="11779" y="8867"/>
                  <a:pt x="11779" y="8081"/>
                </a:cubicBezTo>
                <a:lnTo>
                  <a:pt x="11779" y="409"/>
                </a:lnTo>
                <a:cubicBezTo>
                  <a:pt x="11779" y="183"/>
                  <a:pt x="11596" y="0"/>
                  <a:pt x="113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 name="Google Shape;688;p51"/>
          <p:cNvGrpSpPr/>
          <p:nvPr/>
        </p:nvGrpSpPr>
        <p:grpSpPr>
          <a:xfrm>
            <a:off x="1549258" y="1525475"/>
            <a:ext cx="376048" cy="376048"/>
            <a:chOff x="994725" y="1568375"/>
            <a:chExt cx="349325" cy="349325"/>
          </a:xfrm>
        </p:grpSpPr>
        <p:sp>
          <p:nvSpPr>
            <p:cNvPr id="689" name="Google Shape;689;p51"/>
            <p:cNvSpPr/>
            <p:nvPr/>
          </p:nvSpPr>
          <p:spPr>
            <a:xfrm>
              <a:off x="994725" y="1568375"/>
              <a:ext cx="250700" cy="349325"/>
            </a:xfrm>
            <a:custGeom>
              <a:rect b="b" l="l" r="r" t="t"/>
              <a:pathLst>
                <a:path extrusionOk="0" h="13973" w="10028">
                  <a:moveTo>
                    <a:pt x="5670" y="0"/>
                  </a:moveTo>
                  <a:cubicBezTo>
                    <a:pt x="3269" y="0"/>
                    <a:pt x="1316" y="1953"/>
                    <a:pt x="1316" y="4356"/>
                  </a:cubicBezTo>
                  <a:cubicBezTo>
                    <a:pt x="1316" y="6051"/>
                    <a:pt x="2290" y="7522"/>
                    <a:pt x="3709" y="8241"/>
                  </a:cubicBezTo>
                  <a:cubicBezTo>
                    <a:pt x="1546" y="9042"/>
                    <a:pt x="0" y="11126"/>
                    <a:pt x="0" y="13562"/>
                  </a:cubicBezTo>
                  <a:cubicBezTo>
                    <a:pt x="0" y="13789"/>
                    <a:pt x="184" y="13972"/>
                    <a:pt x="409" y="13972"/>
                  </a:cubicBezTo>
                  <a:lnTo>
                    <a:pt x="4513" y="13972"/>
                  </a:lnTo>
                  <a:cubicBezTo>
                    <a:pt x="4467" y="13840"/>
                    <a:pt x="4443" y="13702"/>
                    <a:pt x="4443" y="13562"/>
                  </a:cubicBezTo>
                  <a:lnTo>
                    <a:pt x="4443" y="8301"/>
                  </a:lnTo>
                  <a:cubicBezTo>
                    <a:pt x="4443" y="7623"/>
                    <a:pt x="4994" y="7074"/>
                    <a:pt x="5670" y="7073"/>
                  </a:cubicBezTo>
                  <a:lnTo>
                    <a:pt x="9071" y="7073"/>
                  </a:lnTo>
                  <a:cubicBezTo>
                    <a:pt x="9690" y="6303"/>
                    <a:pt x="10027" y="5344"/>
                    <a:pt x="10026" y="4356"/>
                  </a:cubicBezTo>
                  <a:cubicBezTo>
                    <a:pt x="10026" y="1954"/>
                    <a:pt x="8072" y="0"/>
                    <a:pt x="56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1"/>
            <p:cNvSpPr/>
            <p:nvPr/>
          </p:nvSpPr>
          <p:spPr>
            <a:xfrm>
              <a:off x="1137775" y="1765675"/>
              <a:ext cx="194675" cy="63750"/>
            </a:xfrm>
            <a:custGeom>
              <a:rect b="b" l="l" r="r" t="t"/>
              <a:pathLst>
                <a:path extrusionOk="0" h="2550" w="7787">
                  <a:moveTo>
                    <a:pt x="1" y="0"/>
                  </a:moveTo>
                  <a:lnTo>
                    <a:pt x="3894" y="2550"/>
                  </a:lnTo>
                  <a:lnTo>
                    <a:pt x="77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1"/>
            <p:cNvSpPr/>
            <p:nvPr/>
          </p:nvSpPr>
          <p:spPr>
            <a:xfrm>
              <a:off x="1126250" y="1782550"/>
              <a:ext cx="217800" cy="135150"/>
            </a:xfrm>
            <a:custGeom>
              <a:rect b="b" l="l" r="r" t="t"/>
              <a:pathLst>
                <a:path extrusionOk="0" h="5406" w="8712">
                  <a:moveTo>
                    <a:pt x="0" y="0"/>
                  </a:moveTo>
                  <a:lnTo>
                    <a:pt x="0" y="4995"/>
                  </a:lnTo>
                  <a:cubicBezTo>
                    <a:pt x="0" y="5222"/>
                    <a:pt x="184" y="5405"/>
                    <a:pt x="409" y="5405"/>
                  </a:cubicBezTo>
                  <a:lnTo>
                    <a:pt x="8303" y="5405"/>
                  </a:lnTo>
                  <a:cubicBezTo>
                    <a:pt x="8528" y="5404"/>
                    <a:pt x="8712" y="5222"/>
                    <a:pt x="8712" y="4995"/>
                  </a:cubicBezTo>
                  <a:lnTo>
                    <a:pt x="8712" y="0"/>
                  </a:lnTo>
                  <a:lnTo>
                    <a:pt x="4580" y="2707"/>
                  </a:lnTo>
                  <a:cubicBezTo>
                    <a:pt x="4512" y="2752"/>
                    <a:pt x="4434" y="2774"/>
                    <a:pt x="4356" y="2774"/>
                  </a:cubicBezTo>
                  <a:cubicBezTo>
                    <a:pt x="4278" y="2774"/>
                    <a:pt x="4200" y="2752"/>
                    <a:pt x="4132" y="2707"/>
                  </a:cubicBez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 name="Google Shape;692;p51"/>
          <p:cNvGrpSpPr/>
          <p:nvPr/>
        </p:nvGrpSpPr>
        <p:grpSpPr>
          <a:xfrm>
            <a:off x="734778" y="1525475"/>
            <a:ext cx="376048" cy="376048"/>
            <a:chOff x="238125" y="1568375"/>
            <a:chExt cx="349325" cy="349325"/>
          </a:xfrm>
        </p:grpSpPr>
        <p:sp>
          <p:nvSpPr>
            <p:cNvPr id="693" name="Google Shape;693;p51"/>
            <p:cNvSpPr/>
            <p:nvPr/>
          </p:nvSpPr>
          <p:spPr>
            <a:xfrm>
              <a:off x="402525" y="1732775"/>
              <a:ext cx="184925" cy="184925"/>
            </a:xfrm>
            <a:custGeom>
              <a:rect b="b" l="l" r="r" t="t"/>
              <a:pathLst>
                <a:path extrusionOk="0" h="7397" w="7397">
                  <a:moveTo>
                    <a:pt x="3698" y="3011"/>
                  </a:moveTo>
                  <a:cubicBezTo>
                    <a:pt x="3786" y="3011"/>
                    <a:pt x="3875" y="3029"/>
                    <a:pt x="3960" y="3064"/>
                  </a:cubicBezTo>
                  <a:cubicBezTo>
                    <a:pt x="4218" y="3170"/>
                    <a:pt x="4385" y="3420"/>
                    <a:pt x="4385" y="3698"/>
                  </a:cubicBezTo>
                  <a:cubicBezTo>
                    <a:pt x="4384" y="4077"/>
                    <a:pt x="4077" y="4384"/>
                    <a:pt x="3698" y="4385"/>
                  </a:cubicBezTo>
                  <a:cubicBezTo>
                    <a:pt x="3420" y="4385"/>
                    <a:pt x="3170" y="4218"/>
                    <a:pt x="3064" y="3960"/>
                  </a:cubicBezTo>
                  <a:cubicBezTo>
                    <a:pt x="2958" y="3704"/>
                    <a:pt x="3016" y="3409"/>
                    <a:pt x="3212" y="3212"/>
                  </a:cubicBezTo>
                  <a:cubicBezTo>
                    <a:pt x="3344" y="3081"/>
                    <a:pt x="3519" y="3011"/>
                    <a:pt x="3698" y="3011"/>
                  </a:cubicBezTo>
                  <a:close/>
                  <a:moveTo>
                    <a:pt x="3698" y="0"/>
                  </a:moveTo>
                  <a:cubicBezTo>
                    <a:pt x="1658" y="0"/>
                    <a:pt x="1" y="1659"/>
                    <a:pt x="1" y="3698"/>
                  </a:cubicBezTo>
                  <a:cubicBezTo>
                    <a:pt x="1" y="5736"/>
                    <a:pt x="1660" y="7396"/>
                    <a:pt x="3698" y="7396"/>
                  </a:cubicBezTo>
                  <a:lnTo>
                    <a:pt x="6986" y="7396"/>
                  </a:lnTo>
                  <a:cubicBezTo>
                    <a:pt x="7213" y="7396"/>
                    <a:pt x="7395" y="7213"/>
                    <a:pt x="7395" y="6986"/>
                  </a:cubicBezTo>
                  <a:cubicBezTo>
                    <a:pt x="7395" y="6760"/>
                    <a:pt x="7213" y="6577"/>
                    <a:pt x="6986" y="6577"/>
                  </a:cubicBezTo>
                  <a:lnTo>
                    <a:pt x="3698" y="6577"/>
                  </a:lnTo>
                  <a:cubicBezTo>
                    <a:pt x="2111" y="6577"/>
                    <a:pt x="820" y="5286"/>
                    <a:pt x="820" y="3698"/>
                  </a:cubicBezTo>
                  <a:cubicBezTo>
                    <a:pt x="820" y="2111"/>
                    <a:pt x="2111" y="818"/>
                    <a:pt x="3698" y="818"/>
                  </a:cubicBezTo>
                  <a:cubicBezTo>
                    <a:pt x="5285" y="818"/>
                    <a:pt x="6577" y="2111"/>
                    <a:pt x="6577" y="3698"/>
                  </a:cubicBezTo>
                  <a:cubicBezTo>
                    <a:pt x="6577" y="4077"/>
                    <a:pt x="6270" y="4384"/>
                    <a:pt x="5890" y="4384"/>
                  </a:cubicBezTo>
                  <a:cubicBezTo>
                    <a:pt x="5512" y="4384"/>
                    <a:pt x="5203" y="4077"/>
                    <a:pt x="5203" y="3698"/>
                  </a:cubicBezTo>
                  <a:cubicBezTo>
                    <a:pt x="5205" y="2974"/>
                    <a:pt x="4691" y="2351"/>
                    <a:pt x="3981" y="2214"/>
                  </a:cubicBezTo>
                  <a:cubicBezTo>
                    <a:pt x="3885" y="2196"/>
                    <a:pt x="3790" y="2187"/>
                    <a:pt x="3695" y="2187"/>
                  </a:cubicBezTo>
                  <a:cubicBezTo>
                    <a:pt x="3087" y="2187"/>
                    <a:pt x="2526" y="2556"/>
                    <a:pt x="2294" y="3138"/>
                  </a:cubicBezTo>
                  <a:cubicBezTo>
                    <a:pt x="2026" y="3812"/>
                    <a:pt x="2275" y="4579"/>
                    <a:pt x="2886" y="4967"/>
                  </a:cubicBezTo>
                  <a:cubicBezTo>
                    <a:pt x="3136" y="5126"/>
                    <a:pt x="3417" y="5203"/>
                    <a:pt x="3695" y="5203"/>
                  </a:cubicBezTo>
                  <a:cubicBezTo>
                    <a:pt x="4100" y="5203"/>
                    <a:pt x="4500" y="5041"/>
                    <a:pt x="4794" y="4729"/>
                  </a:cubicBezTo>
                  <a:cubicBezTo>
                    <a:pt x="5084" y="5037"/>
                    <a:pt x="5483" y="5203"/>
                    <a:pt x="5890" y="5203"/>
                  </a:cubicBezTo>
                  <a:cubicBezTo>
                    <a:pt x="6077" y="5203"/>
                    <a:pt x="6265" y="5169"/>
                    <a:pt x="6445" y="5097"/>
                  </a:cubicBezTo>
                  <a:cubicBezTo>
                    <a:pt x="7019" y="4870"/>
                    <a:pt x="7396" y="4315"/>
                    <a:pt x="7395" y="3698"/>
                  </a:cubicBezTo>
                  <a:cubicBezTo>
                    <a:pt x="7395" y="1659"/>
                    <a:pt x="5737" y="0"/>
                    <a:pt x="369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1"/>
            <p:cNvSpPr/>
            <p:nvPr/>
          </p:nvSpPr>
          <p:spPr>
            <a:xfrm>
              <a:off x="238125" y="1568375"/>
              <a:ext cx="250650" cy="349325"/>
            </a:xfrm>
            <a:custGeom>
              <a:rect b="b" l="l" r="r" t="t"/>
              <a:pathLst>
                <a:path extrusionOk="0" h="13973" w="10026">
                  <a:moveTo>
                    <a:pt x="5671" y="0"/>
                  </a:moveTo>
                  <a:cubicBezTo>
                    <a:pt x="3269" y="0"/>
                    <a:pt x="1316" y="1953"/>
                    <a:pt x="1316" y="4356"/>
                  </a:cubicBezTo>
                  <a:cubicBezTo>
                    <a:pt x="1316" y="6051"/>
                    <a:pt x="2289" y="7522"/>
                    <a:pt x="3708" y="8241"/>
                  </a:cubicBezTo>
                  <a:cubicBezTo>
                    <a:pt x="1546" y="9042"/>
                    <a:pt x="0" y="11126"/>
                    <a:pt x="0" y="13562"/>
                  </a:cubicBezTo>
                  <a:cubicBezTo>
                    <a:pt x="0" y="13789"/>
                    <a:pt x="183" y="13972"/>
                    <a:pt x="409" y="13972"/>
                  </a:cubicBezTo>
                  <a:lnTo>
                    <a:pt x="7684" y="13972"/>
                  </a:lnTo>
                  <a:cubicBezTo>
                    <a:pt x="6520" y="13153"/>
                    <a:pt x="5759" y="11801"/>
                    <a:pt x="5759" y="10274"/>
                  </a:cubicBezTo>
                  <a:cubicBezTo>
                    <a:pt x="5759" y="7949"/>
                    <a:pt x="7522" y="6029"/>
                    <a:pt x="9784" y="5785"/>
                  </a:cubicBezTo>
                  <a:cubicBezTo>
                    <a:pt x="9944" y="5325"/>
                    <a:pt x="10026" y="4842"/>
                    <a:pt x="10026" y="4356"/>
                  </a:cubicBezTo>
                  <a:cubicBezTo>
                    <a:pt x="10026" y="1954"/>
                    <a:pt x="8073" y="0"/>
                    <a:pt x="56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8" name="Shape 698"/>
        <p:cNvGrpSpPr/>
        <p:nvPr/>
      </p:nvGrpSpPr>
      <p:grpSpPr>
        <a:xfrm>
          <a:off x="0" y="0"/>
          <a:ext cx="0" cy="0"/>
          <a:chOff x="0" y="0"/>
          <a:chExt cx="0" cy="0"/>
        </a:xfrm>
      </p:grpSpPr>
      <p:sp>
        <p:nvSpPr>
          <p:cNvPr id="699" name="Google Shape;699;p52"/>
          <p:cNvSpPr txBox="1"/>
          <p:nvPr>
            <p:ph idx="1" type="subTitle"/>
          </p:nvPr>
        </p:nvSpPr>
        <p:spPr>
          <a:xfrm>
            <a:off x="713225" y="1170430"/>
            <a:ext cx="7708500" cy="11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1000"/>
              </a:spcBef>
              <a:spcAft>
                <a:spcPts val="0"/>
              </a:spcAft>
              <a:buNone/>
            </a:pPr>
            <a:r>
              <a:rPr lang="en" sz="1800">
                <a:latin typeface="Aclonica"/>
                <a:ea typeface="Aclonica"/>
                <a:cs typeface="Aclonica"/>
                <a:sym typeface="Aclonica"/>
              </a:rPr>
              <a:t>Vectors</a:t>
            </a:r>
            <a:endParaRPr sz="1800">
              <a:latin typeface="Aclonica"/>
              <a:ea typeface="Aclonica"/>
              <a:cs typeface="Aclonica"/>
              <a:sym typeface="Aclonica"/>
            </a:endParaRPr>
          </a:p>
          <a:p>
            <a:pPr indent="-304800" lvl="0" marL="457200" rtl="0" algn="l">
              <a:spcBef>
                <a:spcPts val="0"/>
              </a:spcBef>
              <a:spcAft>
                <a:spcPts val="0"/>
              </a:spcAft>
              <a:buSzPts val="1200"/>
              <a:buChar char="●"/>
            </a:pPr>
            <a:r>
              <a:rPr lang="en" u="sng">
                <a:solidFill>
                  <a:schemeClr val="hlink"/>
                </a:solidFill>
                <a:hlinkClick r:id="rId3"/>
              </a:rPr>
              <a:t>Abstract paper background I</a:t>
            </a:r>
            <a:endParaRPr u="sng"/>
          </a:p>
          <a:p>
            <a:pPr indent="-304800" lvl="0" marL="457200" rtl="0" algn="l">
              <a:spcBef>
                <a:spcPts val="0"/>
              </a:spcBef>
              <a:spcAft>
                <a:spcPts val="0"/>
              </a:spcAft>
              <a:buSzPts val="1200"/>
              <a:buChar char="●"/>
            </a:pPr>
            <a:r>
              <a:rPr lang="en" u="sng">
                <a:solidFill>
                  <a:schemeClr val="hlink"/>
                </a:solidFill>
                <a:hlinkClick r:id="rId4"/>
              </a:rPr>
              <a:t>Abstract paper background II</a:t>
            </a:r>
            <a:endParaRPr u="sng"/>
          </a:p>
        </p:txBody>
      </p:sp>
      <p:sp>
        <p:nvSpPr>
          <p:cNvPr id="700" name="Google Shape;700;p52"/>
          <p:cNvSpPr txBox="1"/>
          <p:nvPr>
            <p:ph type="title"/>
          </p:nvPr>
        </p:nvSpPr>
        <p:spPr>
          <a:xfrm>
            <a:off x="713232" y="445025"/>
            <a:ext cx="7708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701" name="Google Shape;701;p52"/>
          <p:cNvGrpSpPr/>
          <p:nvPr/>
        </p:nvGrpSpPr>
        <p:grpSpPr>
          <a:xfrm>
            <a:off x="3329486" y="2875565"/>
            <a:ext cx="1458111" cy="1401009"/>
            <a:chOff x="3384196" y="2517725"/>
            <a:chExt cx="1458111" cy="1401009"/>
          </a:xfrm>
        </p:grpSpPr>
        <p:sp>
          <p:nvSpPr>
            <p:cNvPr id="702" name="Google Shape;702;p52"/>
            <p:cNvSpPr/>
            <p:nvPr/>
          </p:nvSpPr>
          <p:spPr>
            <a:xfrm>
              <a:off x="3384196" y="2517725"/>
              <a:ext cx="1458060" cy="1401009"/>
            </a:xfrm>
            <a:custGeom>
              <a:rect b="b" l="l" r="r" t="t"/>
              <a:pathLst>
                <a:path extrusionOk="0" h="62129" w="64659">
                  <a:moveTo>
                    <a:pt x="7085" y="0"/>
                  </a:moveTo>
                  <a:cubicBezTo>
                    <a:pt x="7085" y="0"/>
                    <a:pt x="0" y="7787"/>
                    <a:pt x="3615" y="16826"/>
                  </a:cubicBezTo>
                  <a:cubicBezTo>
                    <a:pt x="7230" y="25864"/>
                    <a:pt x="19417" y="22805"/>
                    <a:pt x="22918" y="27115"/>
                  </a:cubicBezTo>
                  <a:cubicBezTo>
                    <a:pt x="26419" y="31426"/>
                    <a:pt x="21831" y="42203"/>
                    <a:pt x="27810" y="51623"/>
                  </a:cubicBezTo>
                  <a:cubicBezTo>
                    <a:pt x="32315" y="58720"/>
                    <a:pt x="38951" y="62128"/>
                    <a:pt x="50989" y="62128"/>
                  </a:cubicBezTo>
                  <a:cubicBezTo>
                    <a:pt x="54928" y="62128"/>
                    <a:pt x="59447" y="61763"/>
                    <a:pt x="64658" y="61043"/>
                  </a:cubicBezTo>
                  <a:lnTo>
                    <a:pt x="64658" y="0"/>
                  </a:lnTo>
                  <a:close/>
                </a:path>
              </a:pathLst>
            </a:custGeom>
            <a:solidFill>
              <a:schemeClr val="accent4"/>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2"/>
            <p:cNvSpPr/>
            <p:nvPr/>
          </p:nvSpPr>
          <p:spPr>
            <a:xfrm>
              <a:off x="3559800" y="2517725"/>
              <a:ext cx="1282464" cy="1246090"/>
            </a:xfrm>
            <a:custGeom>
              <a:rect b="b" l="l" r="r" t="t"/>
              <a:pathLst>
                <a:path extrusionOk="0" h="55259" w="56872">
                  <a:moveTo>
                    <a:pt x="6396" y="0"/>
                  </a:moveTo>
                  <a:cubicBezTo>
                    <a:pt x="6396" y="0"/>
                    <a:pt x="0" y="5284"/>
                    <a:pt x="2085" y="12097"/>
                  </a:cubicBezTo>
                  <a:cubicBezTo>
                    <a:pt x="4172" y="18911"/>
                    <a:pt x="15435" y="16686"/>
                    <a:pt x="19050" y="20718"/>
                  </a:cubicBezTo>
                  <a:cubicBezTo>
                    <a:pt x="22665" y="24751"/>
                    <a:pt x="22804" y="30452"/>
                    <a:pt x="23360" y="39351"/>
                  </a:cubicBezTo>
                  <a:cubicBezTo>
                    <a:pt x="23822" y="46731"/>
                    <a:pt x="28873" y="55259"/>
                    <a:pt x="45256" y="55259"/>
                  </a:cubicBezTo>
                  <a:cubicBezTo>
                    <a:pt x="48628" y="55259"/>
                    <a:pt x="52480" y="54898"/>
                    <a:pt x="56871" y="54091"/>
                  </a:cubicBezTo>
                  <a:lnTo>
                    <a:pt x="56871" y="0"/>
                  </a:lnTo>
                  <a:close/>
                </a:path>
              </a:pathLst>
            </a:custGeom>
            <a:solidFill>
              <a:schemeClr val="dk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2"/>
            <p:cNvSpPr/>
            <p:nvPr/>
          </p:nvSpPr>
          <p:spPr>
            <a:xfrm>
              <a:off x="3725978" y="2517725"/>
              <a:ext cx="1116270" cy="1075004"/>
            </a:xfrm>
            <a:custGeom>
              <a:rect b="b" l="l" r="r" t="t"/>
              <a:pathLst>
                <a:path extrusionOk="0" h="47672" w="49502">
                  <a:moveTo>
                    <a:pt x="5424" y="0"/>
                  </a:moveTo>
                  <a:cubicBezTo>
                    <a:pt x="5424" y="0"/>
                    <a:pt x="0" y="3615"/>
                    <a:pt x="1809" y="9317"/>
                  </a:cubicBezTo>
                  <a:cubicBezTo>
                    <a:pt x="2584" y="11763"/>
                    <a:pt x="4810" y="12069"/>
                    <a:pt x="7506" y="12069"/>
                  </a:cubicBezTo>
                  <a:cubicBezTo>
                    <a:pt x="8404" y="12069"/>
                    <a:pt x="9354" y="12035"/>
                    <a:pt x="10321" y="12035"/>
                  </a:cubicBezTo>
                  <a:cubicBezTo>
                    <a:pt x="13215" y="12035"/>
                    <a:pt x="16253" y="12339"/>
                    <a:pt x="18466" y="14767"/>
                  </a:cubicBezTo>
                  <a:cubicBezTo>
                    <a:pt x="23638" y="20441"/>
                    <a:pt x="17659" y="37822"/>
                    <a:pt x="25724" y="44218"/>
                  </a:cubicBezTo>
                  <a:cubicBezTo>
                    <a:pt x="29097" y="46893"/>
                    <a:pt x="33807" y="47671"/>
                    <a:pt x="38147" y="47671"/>
                  </a:cubicBezTo>
                  <a:cubicBezTo>
                    <a:pt x="44183" y="47671"/>
                    <a:pt x="49501" y="46165"/>
                    <a:pt x="49501" y="46165"/>
                  </a:cubicBezTo>
                  <a:lnTo>
                    <a:pt x="49501" y="0"/>
                  </a:lnTo>
                  <a:close/>
                </a:path>
              </a:pathLst>
            </a:custGeom>
            <a:solidFill>
              <a:schemeClr val="lt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2"/>
            <p:cNvSpPr/>
            <p:nvPr/>
          </p:nvSpPr>
          <p:spPr>
            <a:xfrm>
              <a:off x="3948624" y="2517725"/>
              <a:ext cx="893657" cy="920581"/>
            </a:xfrm>
            <a:custGeom>
              <a:rect b="b" l="l" r="r" t="t"/>
              <a:pathLst>
                <a:path extrusionOk="0" h="40824" w="39630">
                  <a:moveTo>
                    <a:pt x="3893" y="0"/>
                  </a:moveTo>
                  <a:cubicBezTo>
                    <a:pt x="3893" y="0"/>
                    <a:pt x="0" y="3476"/>
                    <a:pt x="2920" y="5979"/>
                  </a:cubicBezTo>
                  <a:cubicBezTo>
                    <a:pt x="5839" y="8482"/>
                    <a:pt x="13119" y="4727"/>
                    <a:pt x="15597" y="10985"/>
                  </a:cubicBezTo>
                  <a:cubicBezTo>
                    <a:pt x="18076" y="17242"/>
                    <a:pt x="12306" y="35945"/>
                    <a:pt x="23221" y="39490"/>
                  </a:cubicBezTo>
                  <a:cubicBezTo>
                    <a:pt x="26250" y="40474"/>
                    <a:pt x="28898" y="40824"/>
                    <a:pt x="31132" y="40824"/>
                  </a:cubicBezTo>
                  <a:cubicBezTo>
                    <a:pt x="36635" y="40824"/>
                    <a:pt x="39629" y="38702"/>
                    <a:pt x="39629" y="38702"/>
                  </a:cubicBezTo>
                  <a:lnTo>
                    <a:pt x="39629" y="0"/>
                  </a:lnTo>
                  <a:close/>
                </a:path>
              </a:pathLst>
            </a:custGeom>
            <a:solidFill>
              <a:schemeClr val="accent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2"/>
            <p:cNvSpPr/>
            <p:nvPr/>
          </p:nvSpPr>
          <p:spPr>
            <a:xfrm>
              <a:off x="4384467" y="2517725"/>
              <a:ext cx="457833" cy="785011"/>
            </a:xfrm>
            <a:custGeom>
              <a:rect b="b" l="l" r="r" t="t"/>
              <a:pathLst>
                <a:path extrusionOk="0" h="34812" w="20303">
                  <a:moveTo>
                    <a:pt x="4451" y="0"/>
                  </a:moveTo>
                  <a:cubicBezTo>
                    <a:pt x="4451" y="0"/>
                    <a:pt x="1" y="1530"/>
                    <a:pt x="2226" y="4727"/>
                  </a:cubicBezTo>
                  <a:cubicBezTo>
                    <a:pt x="4450" y="7925"/>
                    <a:pt x="5702" y="14309"/>
                    <a:pt x="4451" y="20225"/>
                  </a:cubicBezTo>
                  <a:cubicBezTo>
                    <a:pt x="3199" y="26141"/>
                    <a:pt x="5265" y="34258"/>
                    <a:pt x="11263" y="34762"/>
                  </a:cubicBezTo>
                  <a:cubicBezTo>
                    <a:pt x="11661" y="34795"/>
                    <a:pt x="12045" y="34811"/>
                    <a:pt x="12416" y="34811"/>
                  </a:cubicBezTo>
                  <a:cubicBezTo>
                    <a:pt x="17711" y="34811"/>
                    <a:pt x="20302" y="31633"/>
                    <a:pt x="20302" y="31633"/>
                  </a:cubicBezTo>
                  <a:lnTo>
                    <a:pt x="20302" y="0"/>
                  </a:lnTo>
                  <a:close/>
                </a:path>
              </a:pathLst>
            </a:custGeom>
            <a:solidFill>
              <a:schemeClr val="accent3"/>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2"/>
            <p:cNvSpPr/>
            <p:nvPr/>
          </p:nvSpPr>
          <p:spPr>
            <a:xfrm>
              <a:off x="4575744" y="2588084"/>
              <a:ext cx="266564" cy="545778"/>
            </a:xfrm>
            <a:custGeom>
              <a:rect b="b" l="l" r="r" t="t"/>
              <a:pathLst>
                <a:path extrusionOk="0" h="24203" w="11821">
                  <a:moveTo>
                    <a:pt x="3256" y="0"/>
                  </a:moveTo>
                  <a:cubicBezTo>
                    <a:pt x="1832" y="0"/>
                    <a:pt x="612" y="559"/>
                    <a:pt x="418" y="1886"/>
                  </a:cubicBezTo>
                  <a:cubicBezTo>
                    <a:pt x="1" y="4737"/>
                    <a:pt x="2851" y="6823"/>
                    <a:pt x="3616" y="9812"/>
                  </a:cubicBezTo>
                  <a:cubicBezTo>
                    <a:pt x="4381" y="12802"/>
                    <a:pt x="1531" y="16486"/>
                    <a:pt x="2018" y="20032"/>
                  </a:cubicBezTo>
                  <a:cubicBezTo>
                    <a:pt x="2396" y="22791"/>
                    <a:pt x="3658" y="24203"/>
                    <a:pt x="5575" y="24203"/>
                  </a:cubicBezTo>
                  <a:cubicBezTo>
                    <a:pt x="6122" y="24203"/>
                    <a:pt x="6723" y="24088"/>
                    <a:pt x="7371" y="23856"/>
                  </a:cubicBezTo>
                  <a:cubicBezTo>
                    <a:pt x="10290" y="22814"/>
                    <a:pt x="10360" y="19824"/>
                    <a:pt x="11820" y="19685"/>
                  </a:cubicBezTo>
                  <a:lnTo>
                    <a:pt x="11820" y="4597"/>
                  </a:lnTo>
                  <a:cubicBezTo>
                    <a:pt x="11820" y="4597"/>
                    <a:pt x="9456" y="4042"/>
                    <a:pt x="7718" y="1886"/>
                  </a:cubicBezTo>
                  <a:cubicBezTo>
                    <a:pt x="6789" y="735"/>
                    <a:pt x="4889" y="0"/>
                    <a:pt x="3256" y="0"/>
                  </a:cubicBezTo>
                  <a:close/>
                </a:path>
              </a:pathLst>
            </a:custGeom>
            <a:solidFill>
              <a:schemeClr val="accent4"/>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 name="Google Shape;708;p52"/>
          <p:cNvGrpSpPr/>
          <p:nvPr/>
        </p:nvGrpSpPr>
        <p:grpSpPr>
          <a:xfrm>
            <a:off x="715103" y="2875545"/>
            <a:ext cx="1492336" cy="1401049"/>
            <a:chOff x="715103" y="2517725"/>
            <a:chExt cx="1492336" cy="1401049"/>
          </a:xfrm>
        </p:grpSpPr>
        <p:sp>
          <p:nvSpPr>
            <p:cNvPr id="709" name="Google Shape;709;p52"/>
            <p:cNvSpPr/>
            <p:nvPr/>
          </p:nvSpPr>
          <p:spPr>
            <a:xfrm>
              <a:off x="715103" y="2517725"/>
              <a:ext cx="1492336" cy="1400986"/>
            </a:xfrm>
            <a:custGeom>
              <a:rect b="b" l="l" r="r" t="t"/>
              <a:pathLst>
                <a:path extrusionOk="0" h="62128" w="66179">
                  <a:moveTo>
                    <a:pt x="24104" y="0"/>
                  </a:moveTo>
                  <a:cubicBezTo>
                    <a:pt x="18765" y="0"/>
                    <a:pt x="12994" y="5004"/>
                    <a:pt x="15038" y="14605"/>
                  </a:cubicBezTo>
                  <a:cubicBezTo>
                    <a:pt x="17126" y="24403"/>
                    <a:pt x="21509" y="36325"/>
                    <a:pt x="13578" y="37578"/>
                  </a:cubicBezTo>
                  <a:cubicBezTo>
                    <a:pt x="12998" y="37670"/>
                    <a:pt x="12430" y="37712"/>
                    <a:pt x="11875" y="37712"/>
                  </a:cubicBezTo>
                  <a:cubicBezTo>
                    <a:pt x="4850" y="37712"/>
                    <a:pt x="0" y="30898"/>
                    <a:pt x="0" y="30898"/>
                  </a:cubicBezTo>
                  <a:lnTo>
                    <a:pt x="0" y="62127"/>
                  </a:lnTo>
                  <a:lnTo>
                    <a:pt x="44532" y="62127"/>
                  </a:lnTo>
                  <a:cubicBezTo>
                    <a:pt x="44532" y="62127"/>
                    <a:pt x="44716" y="60967"/>
                    <a:pt x="45513" y="59076"/>
                  </a:cubicBezTo>
                  <a:cubicBezTo>
                    <a:pt x="47303" y="54801"/>
                    <a:pt x="49140" y="53984"/>
                    <a:pt x="51273" y="53984"/>
                  </a:cubicBezTo>
                  <a:cubicBezTo>
                    <a:pt x="52594" y="53984"/>
                    <a:pt x="54029" y="54297"/>
                    <a:pt x="55636" y="54297"/>
                  </a:cubicBezTo>
                  <a:cubicBezTo>
                    <a:pt x="56881" y="54297"/>
                    <a:pt x="58229" y="54109"/>
                    <a:pt x="59708" y="53441"/>
                  </a:cubicBezTo>
                  <a:cubicBezTo>
                    <a:pt x="66178" y="50519"/>
                    <a:pt x="60960" y="36743"/>
                    <a:pt x="52186" y="34029"/>
                  </a:cubicBezTo>
                  <a:cubicBezTo>
                    <a:pt x="43411" y="31316"/>
                    <a:pt x="39669" y="23175"/>
                    <a:pt x="36955" y="14605"/>
                  </a:cubicBezTo>
                  <a:cubicBezTo>
                    <a:pt x="34242" y="6034"/>
                    <a:pt x="29859" y="215"/>
                    <a:pt x="24432" y="6"/>
                  </a:cubicBezTo>
                  <a:cubicBezTo>
                    <a:pt x="24323" y="2"/>
                    <a:pt x="24214" y="0"/>
                    <a:pt x="24104" y="0"/>
                  </a:cubicBezTo>
                  <a:close/>
                </a:path>
              </a:pathLst>
            </a:custGeom>
            <a:solidFill>
              <a:schemeClr val="accent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2"/>
            <p:cNvSpPr/>
            <p:nvPr/>
          </p:nvSpPr>
          <p:spPr>
            <a:xfrm>
              <a:off x="715103" y="2682911"/>
              <a:ext cx="1269881" cy="1235830"/>
            </a:xfrm>
            <a:custGeom>
              <a:rect b="b" l="l" r="r" t="t"/>
              <a:pathLst>
                <a:path extrusionOk="0" h="54804" w="56314">
                  <a:moveTo>
                    <a:pt x="24766" y="1"/>
                  </a:moveTo>
                  <a:cubicBezTo>
                    <a:pt x="21531" y="1"/>
                    <a:pt x="18846" y="3341"/>
                    <a:pt x="19577" y="8462"/>
                  </a:cubicBezTo>
                  <a:cubicBezTo>
                    <a:pt x="20411" y="14307"/>
                    <a:pt x="24493" y="26831"/>
                    <a:pt x="20039" y="31285"/>
                  </a:cubicBezTo>
                  <a:cubicBezTo>
                    <a:pt x="17503" y="34022"/>
                    <a:pt x="14432" y="34934"/>
                    <a:pt x="11463" y="34934"/>
                  </a:cubicBezTo>
                  <a:cubicBezTo>
                    <a:pt x="5525" y="34934"/>
                    <a:pt x="0" y="31285"/>
                    <a:pt x="0" y="31285"/>
                  </a:cubicBezTo>
                  <a:lnTo>
                    <a:pt x="0" y="54803"/>
                  </a:lnTo>
                  <a:lnTo>
                    <a:pt x="38408" y="54803"/>
                  </a:lnTo>
                  <a:cubicBezTo>
                    <a:pt x="41006" y="52530"/>
                    <a:pt x="42305" y="48448"/>
                    <a:pt x="44532" y="43438"/>
                  </a:cubicBezTo>
                  <a:cubicBezTo>
                    <a:pt x="45601" y="41032"/>
                    <a:pt x="48019" y="40723"/>
                    <a:pt x="50325" y="40723"/>
                  </a:cubicBezTo>
                  <a:cubicBezTo>
                    <a:pt x="51121" y="40723"/>
                    <a:pt x="51904" y="40760"/>
                    <a:pt x="52614" y="40760"/>
                  </a:cubicBezTo>
                  <a:cubicBezTo>
                    <a:pt x="54129" y="40760"/>
                    <a:pt x="55309" y="40592"/>
                    <a:pt x="55571" y="39542"/>
                  </a:cubicBezTo>
                  <a:cubicBezTo>
                    <a:pt x="56314" y="36573"/>
                    <a:pt x="56128" y="34347"/>
                    <a:pt x="45366" y="29244"/>
                  </a:cubicBezTo>
                  <a:cubicBezTo>
                    <a:pt x="34605" y="24141"/>
                    <a:pt x="32564" y="14679"/>
                    <a:pt x="32007" y="10225"/>
                  </a:cubicBezTo>
                  <a:cubicBezTo>
                    <a:pt x="31451" y="5772"/>
                    <a:pt x="29966" y="1320"/>
                    <a:pt x="26163" y="205"/>
                  </a:cubicBezTo>
                  <a:cubicBezTo>
                    <a:pt x="25691" y="68"/>
                    <a:pt x="25223" y="1"/>
                    <a:pt x="24766" y="1"/>
                  </a:cubicBezTo>
                  <a:close/>
                </a:path>
              </a:pathLst>
            </a:custGeom>
            <a:solidFill>
              <a:schemeClr val="accent3"/>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2"/>
            <p:cNvSpPr/>
            <p:nvPr/>
          </p:nvSpPr>
          <p:spPr>
            <a:xfrm>
              <a:off x="715103" y="3006584"/>
              <a:ext cx="1087857" cy="912148"/>
            </a:xfrm>
            <a:custGeom>
              <a:rect b="b" l="l" r="r" t="t"/>
              <a:pathLst>
                <a:path extrusionOk="0" h="40450" w="48242">
                  <a:moveTo>
                    <a:pt x="25772" y="1"/>
                  </a:moveTo>
                  <a:cubicBezTo>
                    <a:pt x="24920" y="1"/>
                    <a:pt x="24344" y="843"/>
                    <a:pt x="24306" y="1901"/>
                  </a:cubicBezTo>
                  <a:cubicBezTo>
                    <a:pt x="24213" y="4498"/>
                    <a:pt x="25513" y="9386"/>
                    <a:pt x="25513" y="9386"/>
                  </a:cubicBezTo>
                  <a:cubicBezTo>
                    <a:pt x="25513" y="9386"/>
                    <a:pt x="29131" y="23333"/>
                    <a:pt x="14565" y="25282"/>
                  </a:cubicBezTo>
                  <a:cubicBezTo>
                    <a:pt x="13949" y="25327"/>
                    <a:pt x="13348" y="25348"/>
                    <a:pt x="12763" y="25348"/>
                  </a:cubicBezTo>
                  <a:cubicBezTo>
                    <a:pt x="4903" y="25348"/>
                    <a:pt x="0" y="21571"/>
                    <a:pt x="0" y="21571"/>
                  </a:cubicBezTo>
                  <a:lnTo>
                    <a:pt x="0" y="40449"/>
                  </a:lnTo>
                  <a:lnTo>
                    <a:pt x="31728" y="40449"/>
                  </a:lnTo>
                  <a:cubicBezTo>
                    <a:pt x="31728" y="40449"/>
                    <a:pt x="36089" y="37435"/>
                    <a:pt x="37016" y="31683"/>
                  </a:cubicBezTo>
                  <a:cubicBezTo>
                    <a:pt x="37944" y="25930"/>
                    <a:pt x="42490" y="25189"/>
                    <a:pt x="45366" y="23704"/>
                  </a:cubicBezTo>
                  <a:cubicBezTo>
                    <a:pt x="48242" y="22220"/>
                    <a:pt x="46200" y="18880"/>
                    <a:pt x="43232" y="18509"/>
                  </a:cubicBezTo>
                  <a:cubicBezTo>
                    <a:pt x="40263" y="18138"/>
                    <a:pt x="33120" y="16560"/>
                    <a:pt x="30429" y="7283"/>
                  </a:cubicBezTo>
                  <a:cubicBezTo>
                    <a:pt x="28835" y="1784"/>
                    <a:pt x="27012" y="1"/>
                    <a:pt x="25772" y="1"/>
                  </a:cubicBezTo>
                  <a:close/>
                </a:path>
              </a:pathLst>
            </a:custGeom>
            <a:solidFill>
              <a:schemeClr val="accent4"/>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2"/>
            <p:cNvSpPr/>
            <p:nvPr/>
          </p:nvSpPr>
          <p:spPr>
            <a:xfrm>
              <a:off x="715103" y="3435165"/>
              <a:ext cx="811191" cy="483585"/>
            </a:xfrm>
            <a:custGeom>
              <a:rect b="b" l="l" r="r" t="t"/>
              <a:pathLst>
                <a:path extrusionOk="0" h="21445" w="35973">
                  <a:moveTo>
                    <a:pt x="31601" y="1"/>
                  </a:moveTo>
                  <a:cubicBezTo>
                    <a:pt x="30492" y="1"/>
                    <a:pt x="29281" y="413"/>
                    <a:pt x="28179" y="1221"/>
                  </a:cubicBezTo>
                  <a:cubicBezTo>
                    <a:pt x="25397" y="3262"/>
                    <a:pt x="23866" y="8642"/>
                    <a:pt x="19691" y="10242"/>
                  </a:cubicBezTo>
                  <a:cubicBezTo>
                    <a:pt x="16975" y="11164"/>
                    <a:pt x="14407" y="11512"/>
                    <a:pt x="12076" y="11512"/>
                  </a:cubicBezTo>
                  <a:cubicBezTo>
                    <a:pt x="4912" y="11512"/>
                    <a:pt x="0" y="8224"/>
                    <a:pt x="0" y="8224"/>
                  </a:cubicBezTo>
                  <a:lnTo>
                    <a:pt x="0" y="21444"/>
                  </a:lnTo>
                  <a:lnTo>
                    <a:pt x="25675" y="21444"/>
                  </a:lnTo>
                  <a:cubicBezTo>
                    <a:pt x="28875" y="18313"/>
                    <a:pt x="26232" y="13165"/>
                    <a:pt x="27913" y="10034"/>
                  </a:cubicBezTo>
                  <a:cubicBezTo>
                    <a:pt x="29596" y="6903"/>
                    <a:pt x="35973" y="6206"/>
                    <a:pt x="35208" y="2936"/>
                  </a:cubicBezTo>
                  <a:cubicBezTo>
                    <a:pt x="34746" y="961"/>
                    <a:pt x="33292" y="1"/>
                    <a:pt x="31601" y="1"/>
                  </a:cubicBezTo>
                  <a:close/>
                </a:path>
              </a:pathLst>
            </a:custGeom>
            <a:solidFill>
              <a:schemeClr val="accent1"/>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2"/>
            <p:cNvSpPr/>
            <p:nvPr/>
          </p:nvSpPr>
          <p:spPr>
            <a:xfrm>
              <a:off x="740135" y="3479410"/>
              <a:ext cx="715579" cy="439364"/>
            </a:xfrm>
            <a:custGeom>
              <a:rect b="b" l="l" r="r" t="t"/>
              <a:pathLst>
                <a:path extrusionOk="0" h="19484" w="31733">
                  <a:moveTo>
                    <a:pt x="30168" y="1"/>
                  </a:moveTo>
                  <a:cubicBezTo>
                    <a:pt x="29841" y="1"/>
                    <a:pt x="29516" y="103"/>
                    <a:pt x="29242" y="304"/>
                  </a:cubicBezTo>
                  <a:lnTo>
                    <a:pt x="29241" y="303"/>
                  </a:lnTo>
                  <a:cubicBezTo>
                    <a:pt x="29241" y="303"/>
                    <a:pt x="27071" y="1574"/>
                    <a:pt x="24775" y="5206"/>
                  </a:cubicBezTo>
                  <a:cubicBezTo>
                    <a:pt x="22707" y="8475"/>
                    <a:pt x="17593" y="12976"/>
                    <a:pt x="10499" y="12976"/>
                  </a:cubicBezTo>
                  <a:cubicBezTo>
                    <a:pt x="9715" y="12976"/>
                    <a:pt x="8906" y="12921"/>
                    <a:pt x="8075" y="12803"/>
                  </a:cubicBezTo>
                  <a:cubicBezTo>
                    <a:pt x="7491" y="12721"/>
                    <a:pt x="6957" y="12682"/>
                    <a:pt x="6471" y="12682"/>
                  </a:cubicBezTo>
                  <a:cubicBezTo>
                    <a:pt x="0" y="12682"/>
                    <a:pt x="1906" y="19483"/>
                    <a:pt x="5918" y="19483"/>
                  </a:cubicBezTo>
                  <a:lnTo>
                    <a:pt x="19903" y="19483"/>
                  </a:lnTo>
                  <a:cubicBezTo>
                    <a:pt x="19903" y="19483"/>
                    <a:pt x="23858" y="8170"/>
                    <a:pt x="27558" y="5915"/>
                  </a:cubicBezTo>
                  <a:cubicBezTo>
                    <a:pt x="31123" y="3741"/>
                    <a:pt x="31540" y="2349"/>
                    <a:pt x="31540" y="2349"/>
                  </a:cubicBezTo>
                  <a:lnTo>
                    <a:pt x="31527" y="2338"/>
                  </a:lnTo>
                  <a:cubicBezTo>
                    <a:pt x="31662" y="2102"/>
                    <a:pt x="31733" y="1836"/>
                    <a:pt x="31733" y="1566"/>
                  </a:cubicBezTo>
                  <a:cubicBezTo>
                    <a:pt x="31733" y="976"/>
                    <a:pt x="31401" y="436"/>
                    <a:pt x="30875" y="170"/>
                  </a:cubicBezTo>
                  <a:cubicBezTo>
                    <a:pt x="30652" y="57"/>
                    <a:pt x="30410" y="1"/>
                    <a:pt x="30168" y="1"/>
                  </a:cubicBezTo>
                  <a:close/>
                </a:path>
              </a:pathLst>
            </a:custGeom>
            <a:solidFill>
              <a:schemeClr val="dk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52"/>
          <p:cNvGrpSpPr/>
          <p:nvPr/>
        </p:nvGrpSpPr>
        <p:grpSpPr>
          <a:xfrm>
            <a:off x="2416581" y="2875577"/>
            <a:ext cx="703764" cy="1400986"/>
            <a:chOff x="2412330" y="2600338"/>
            <a:chExt cx="703764" cy="1400986"/>
          </a:xfrm>
        </p:grpSpPr>
        <p:sp>
          <p:nvSpPr>
            <p:cNvPr id="715" name="Google Shape;715;p52"/>
            <p:cNvSpPr/>
            <p:nvPr/>
          </p:nvSpPr>
          <p:spPr>
            <a:xfrm>
              <a:off x="2436933" y="2600338"/>
              <a:ext cx="679161" cy="1400986"/>
            </a:xfrm>
            <a:custGeom>
              <a:rect b="b" l="l" r="r" t="t"/>
              <a:pathLst>
                <a:path extrusionOk="0" h="62128" w="30118">
                  <a:moveTo>
                    <a:pt x="0" y="0"/>
                  </a:moveTo>
                  <a:lnTo>
                    <a:pt x="0" y="51723"/>
                  </a:lnTo>
                  <a:cubicBezTo>
                    <a:pt x="873" y="51723"/>
                    <a:pt x="4583" y="53688"/>
                    <a:pt x="7638" y="58271"/>
                  </a:cubicBezTo>
                  <a:cubicBezTo>
                    <a:pt x="9247" y="60683"/>
                    <a:pt x="11822" y="62128"/>
                    <a:pt x="14379" y="62128"/>
                  </a:cubicBezTo>
                  <a:cubicBezTo>
                    <a:pt x="16679" y="62128"/>
                    <a:pt x="18964" y="60958"/>
                    <a:pt x="20515" y="58271"/>
                  </a:cubicBezTo>
                  <a:cubicBezTo>
                    <a:pt x="23789" y="52596"/>
                    <a:pt x="14404" y="38192"/>
                    <a:pt x="15714" y="25534"/>
                  </a:cubicBezTo>
                  <a:cubicBezTo>
                    <a:pt x="17023" y="12876"/>
                    <a:pt x="24444" y="2183"/>
                    <a:pt x="30117" y="0"/>
                  </a:cubicBezTo>
                  <a:close/>
                </a:path>
              </a:pathLst>
            </a:custGeom>
            <a:solidFill>
              <a:schemeClr val="dk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2"/>
            <p:cNvSpPr/>
            <p:nvPr/>
          </p:nvSpPr>
          <p:spPr>
            <a:xfrm>
              <a:off x="2436933" y="2600338"/>
              <a:ext cx="388379" cy="1181462"/>
            </a:xfrm>
            <a:custGeom>
              <a:rect b="b" l="l" r="r" t="t"/>
              <a:pathLst>
                <a:path extrusionOk="0" h="52393" w="17223">
                  <a:moveTo>
                    <a:pt x="0" y="0"/>
                  </a:moveTo>
                  <a:lnTo>
                    <a:pt x="0" y="41466"/>
                  </a:lnTo>
                  <a:cubicBezTo>
                    <a:pt x="4773" y="42421"/>
                    <a:pt x="9879" y="52393"/>
                    <a:pt x="13049" y="52393"/>
                  </a:cubicBezTo>
                  <a:cubicBezTo>
                    <a:pt x="13503" y="52393"/>
                    <a:pt x="13917" y="52188"/>
                    <a:pt x="14285" y="51723"/>
                  </a:cubicBezTo>
                  <a:cubicBezTo>
                    <a:pt x="17222" y="48013"/>
                    <a:pt x="10476" y="40375"/>
                    <a:pt x="7856" y="25316"/>
                  </a:cubicBezTo>
                  <a:cubicBezTo>
                    <a:pt x="5238" y="10258"/>
                    <a:pt x="15059" y="0"/>
                    <a:pt x="15059" y="0"/>
                  </a:cubicBezTo>
                  <a:close/>
                </a:path>
              </a:pathLst>
            </a:custGeom>
            <a:solidFill>
              <a:schemeClr val="accent1"/>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2"/>
            <p:cNvSpPr/>
            <p:nvPr/>
          </p:nvSpPr>
          <p:spPr>
            <a:xfrm>
              <a:off x="2412330" y="2600338"/>
              <a:ext cx="135368" cy="806794"/>
            </a:xfrm>
            <a:custGeom>
              <a:rect b="b" l="l" r="r" t="t"/>
              <a:pathLst>
                <a:path extrusionOk="0" h="35778" w="6003">
                  <a:moveTo>
                    <a:pt x="1091" y="0"/>
                  </a:moveTo>
                  <a:lnTo>
                    <a:pt x="1091" y="34592"/>
                  </a:lnTo>
                  <a:cubicBezTo>
                    <a:pt x="1726" y="35291"/>
                    <a:pt x="2417" y="35777"/>
                    <a:pt x="3002" y="35777"/>
                  </a:cubicBezTo>
                  <a:cubicBezTo>
                    <a:pt x="4427" y="35777"/>
                    <a:pt x="5223" y="32893"/>
                    <a:pt x="3056" y="23177"/>
                  </a:cubicBezTo>
                  <a:cubicBezTo>
                    <a:pt x="1" y="9470"/>
                    <a:pt x="6002" y="0"/>
                    <a:pt x="6002" y="0"/>
                  </a:cubicBezTo>
                  <a:close/>
                </a:path>
              </a:pathLst>
            </a:custGeom>
            <a:solidFill>
              <a:schemeClr val="lt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52"/>
          <p:cNvGrpSpPr/>
          <p:nvPr/>
        </p:nvGrpSpPr>
        <p:grpSpPr>
          <a:xfrm>
            <a:off x="6504808" y="2673123"/>
            <a:ext cx="1924101" cy="1805894"/>
            <a:chOff x="6504808" y="2368323"/>
            <a:chExt cx="1924101" cy="1805894"/>
          </a:xfrm>
        </p:grpSpPr>
        <p:sp>
          <p:nvSpPr>
            <p:cNvPr id="719" name="Google Shape;719;p52"/>
            <p:cNvSpPr/>
            <p:nvPr/>
          </p:nvSpPr>
          <p:spPr>
            <a:xfrm>
              <a:off x="6504808" y="2368323"/>
              <a:ext cx="1924101" cy="1805894"/>
            </a:xfrm>
            <a:custGeom>
              <a:rect b="b" l="l" r="r" t="t"/>
              <a:pathLst>
                <a:path extrusionOk="0" h="80084" w="85326">
                  <a:moveTo>
                    <a:pt x="73976" y="198"/>
                  </a:moveTo>
                  <a:cubicBezTo>
                    <a:pt x="76134" y="88"/>
                    <a:pt x="78047" y="1"/>
                    <a:pt x="79941" y="347"/>
                  </a:cubicBezTo>
                  <a:cubicBezTo>
                    <a:pt x="80330" y="418"/>
                    <a:pt x="80716" y="511"/>
                    <a:pt x="81095" y="624"/>
                  </a:cubicBezTo>
                  <a:cubicBezTo>
                    <a:pt x="83506" y="1334"/>
                    <a:pt x="84767" y="2938"/>
                    <a:pt x="85099" y="5258"/>
                  </a:cubicBezTo>
                  <a:cubicBezTo>
                    <a:pt x="85326" y="6834"/>
                    <a:pt x="85192" y="8408"/>
                    <a:pt x="84893" y="9962"/>
                  </a:cubicBezTo>
                  <a:cubicBezTo>
                    <a:pt x="84522" y="11883"/>
                    <a:pt x="84094" y="13796"/>
                    <a:pt x="83639" y="15702"/>
                  </a:cubicBezTo>
                  <a:cubicBezTo>
                    <a:pt x="82890" y="18832"/>
                    <a:pt x="82043" y="21944"/>
                    <a:pt x="81340" y="25084"/>
                  </a:cubicBezTo>
                  <a:cubicBezTo>
                    <a:pt x="80489" y="28879"/>
                    <a:pt x="79970" y="32718"/>
                    <a:pt x="79848" y="36594"/>
                  </a:cubicBezTo>
                  <a:cubicBezTo>
                    <a:pt x="79785" y="38649"/>
                    <a:pt x="79830" y="40707"/>
                    <a:pt x="79982" y="42758"/>
                  </a:cubicBezTo>
                  <a:cubicBezTo>
                    <a:pt x="80281" y="46840"/>
                    <a:pt x="81045" y="50838"/>
                    <a:pt x="82119" y="54788"/>
                  </a:cubicBezTo>
                  <a:cubicBezTo>
                    <a:pt x="82767" y="57173"/>
                    <a:pt x="83445" y="59552"/>
                    <a:pt x="84100" y="61937"/>
                  </a:cubicBezTo>
                  <a:cubicBezTo>
                    <a:pt x="84528" y="63495"/>
                    <a:pt x="84836" y="65075"/>
                    <a:pt x="84912" y="66690"/>
                  </a:cubicBezTo>
                  <a:cubicBezTo>
                    <a:pt x="85014" y="68812"/>
                    <a:pt x="84489" y="70768"/>
                    <a:pt x="83157" y="72527"/>
                  </a:cubicBezTo>
                  <a:cubicBezTo>
                    <a:pt x="82507" y="73383"/>
                    <a:pt x="81738" y="74129"/>
                    <a:pt x="80878" y="74783"/>
                  </a:cubicBezTo>
                  <a:cubicBezTo>
                    <a:pt x="77503" y="77349"/>
                    <a:pt x="73657" y="78969"/>
                    <a:pt x="69435" y="79772"/>
                  </a:cubicBezTo>
                  <a:cubicBezTo>
                    <a:pt x="67798" y="80084"/>
                    <a:pt x="66150" y="80043"/>
                    <a:pt x="64539" y="79579"/>
                  </a:cubicBezTo>
                  <a:cubicBezTo>
                    <a:pt x="63225" y="79200"/>
                    <a:pt x="62118" y="78510"/>
                    <a:pt x="61164" y="77592"/>
                  </a:cubicBezTo>
                  <a:cubicBezTo>
                    <a:pt x="60015" y="76489"/>
                    <a:pt x="59157" y="75183"/>
                    <a:pt x="58421" y="73816"/>
                  </a:cubicBezTo>
                  <a:cubicBezTo>
                    <a:pt x="57215" y="71576"/>
                    <a:pt x="56096" y="69293"/>
                    <a:pt x="54888" y="67055"/>
                  </a:cubicBezTo>
                  <a:cubicBezTo>
                    <a:pt x="53532" y="64541"/>
                    <a:pt x="51993" y="62132"/>
                    <a:pt x="50079" y="59956"/>
                  </a:cubicBezTo>
                  <a:cubicBezTo>
                    <a:pt x="49187" y="58941"/>
                    <a:pt x="48220" y="57998"/>
                    <a:pt x="47200" y="57093"/>
                  </a:cubicBezTo>
                  <a:cubicBezTo>
                    <a:pt x="45272" y="55380"/>
                    <a:pt x="43105" y="53999"/>
                    <a:pt x="40733" y="52916"/>
                  </a:cubicBezTo>
                  <a:cubicBezTo>
                    <a:pt x="37548" y="51460"/>
                    <a:pt x="34171" y="50566"/>
                    <a:pt x="30639" y="50178"/>
                  </a:cubicBezTo>
                  <a:cubicBezTo>
                    <a:pt x="27832" y="49869"/>
                    <a:pt x="25012" y="49790"/>
                    <a:pt x="22185" y="49819"/>
                  </a:cubicBezTo>
                  <a:cubicBezTo>
                    <a:pt x="19097" y="49851"/>
                    <a:pt x="16008" y="49890"/>
                    <a:pt x="12921" y="49862"/>
                  </a:cubicBezTo>
                  <a:cubicBezTo>
                    <a:pt x="10640" y="49842"/>
                    <a:pt x="8378" y="49595"/>
                    <a:pt x="6199" y="48939"/>
                  </a:cubicBezTo>
                  <a:cubicBezTo>
                    <a:pt x="4315" y="48373"/>
                    <a:pt x="2708" y="47415"/>
                    <a:pt x="1555" y="45864"/>
                  </a:cubicBezTo>
                  <a:cubicBezTo>
                    <a:pt x="870" y="44942"/>
                    <a:pt x="460" y="43905"/>
                    <a:pt x="272" y="42804"/>
                  </a:cubicBezTo>
                  <a:cubicBezTo>
                    <a:pt x="1" y="41203"/>
                    <a:pt x="64" y="39598"/>
                    <a:pt x="398" y="37997"/>
                  </a:cubicBezTo>
                  <a:cubicBezTo>
                    <a:pt x="937" y="35423"/>
                    <a:pt x="1956" y="33016"/>
                    <a:pt x="3257" y="30701"/>
                  </a:cubicBezTo>
                  <a:cubicBezTo>
                    <a:pt x="4142" y="29126"/>
                    <a:pt x="5141" y="27619"/>
                    <a:pt x="6253" y="26179"/>
                  </a:cubicBezTo>
                  <a:cubicBezTo>
                    <a:pt x="7385" y="24709"/>
                    <a:pt x="8637" y="23334"/>
                    <a:pt x="9985" y="22033"/>
                  </a:cubicBezTo>
                  <a:cubicBezTo>
                    <a:pt x="12193" y="19901"/>
                    <a:pt x="14610" y="18013"/>
                    <a:pt x="17237" y="16370"/>
                  </a:cubicBezTo>
                  <a:cubicBezTo>
                    <a:pt x="18409" y="15633"/>
                    <a:pt x="19624" y="14950"/>
                    <a:pt x="20863" y="14322"/>
                  </a:cubicBezTo>
                  <a:cubicBezTo>
                    <a:pt x="25003" y="12222"/>
                    <a:pt x="29361" y="10626"/>
                    <a:pt x="33839" y="9312"/>
                  </a:cubicBezTo>
                  <a:cubicBezTo>
                    <a:pt x="39835" y="7552"/>
                    <a:pt x="45917" y="6108"/>
                    <a:pt x="52001" y="4675"/>
                  </a:cubicBezTo>
                  <a:cubicBezTo>
                    <a:pt x="55485" y="3855"/>
                    <a:pt x="58969" y="3026"/>
                    <a:pt x="62470" y="2267"/>
                  </a:cubicBezTo>
                  <a:cubicBezTo>
                    <a:pt x="65078" y="1702"/>
                    <a:pt x="67708" y="1226"/>
                    <a:pt x="70338" y="745"/>
                  </a:cubicBezTo>
                  <a:cubicBezTo>
                    <a:pt x="71622" y="509"/>
                    <a:pt x="72922" y="354"/>
                    <a:pt x="73976" y="198"/>
                  </a:cubicBezTo>
                  <a:close/>
                  <a:moveTo>
                    <a:pt x="56184" y="38825"/>
                  </a:moveTo>
                  <a:cubicBezTo>
                    <a:pt x="58692" y="38605"/>
                    <a:pt x="60397" y="37761"/>
                    <a:pt x="62010" y="35921"/>
                  </a:cubicBezTo>
                  <a:cubicBezTo>
                    <a:pt x="62819" y="34998"/>
                    <a:pt x="63420" y="33954"/>
                    <a:pt x="63895" y="32853"/>
                  </a:cubicBezTo>
                  <a:cubicBezTo>
                    <a:pt x="64988" y="30313"/>
                    <a:pt x="65535" y="27677"/>
                    <a:pt x="65584" y="24940"/>
                  </a:cubicBezTo>
                  <a:cubicBezTo>
                    <a:pt x="65607" y="23624"/>
                    <a:pt x="65369" y="22376"/>
                    <a:pt x="64903" y="21161"/>
                  </a:cubicBezTo>
                  <a:cubicBezTo>
                    <a:pt x="64435" y="19942"/>
                    <a:pt x="63663" y="18922"/>
                    <a:pt x="62521" y="18180"/>
                  </a:cubicBezTo>
                  <a:cubicBezTo>
                    <a:pt x="61415" y="17460"/>
                    <a:pt x="60181" y="17033"/>
                    <a:pt x="58859" y="16814"/>
                  </a:cubicBezTo>
                  <a:cubicBezTo>
                    <a:pt x="56310" y="16395"/>
                    <a:pt x="53752" y="16505"/>
                    <a:pt x="51213" y="16876"/>
                  </a:cubicBezTo>
                  <a:cubicBezTo>
                    <a:pt x="49321" y="17154"/>
                    <a:pt x="47443" y="17544"/>
                    <a:pt x="45579" y="17967"/>
                  </a:cubicBezTo>
                  <a:cubicBezTo>
                    <a:pt x="41294" y="18939"/>
                    <a:pt x="37166" y="20340"/>
                    <a:pt x="33249" y="22278"/>
                  </a:cubicBezTo>
                  <a:cubicBezTo>
                    <a:pt x="31658" y="23065"/>
                    <a:pt x="30168" y="24002"/>
                    <a:pt x="28810" y="25114"/>
                  </a:cubicBezTo>
                  <a:cubicBezTo>
                    <a:pt x="27902" y="25858"/>
                    <a:pt x="27044" y="26661"/>
                    <a:pt x="26465" y="27668"/>
                  </a:cubicBezTo>
                  <a:cubicBezTo>
                    <a:pt x="26168" y="28184"/>
                    <a:pt x="25905" y="28736"/>
                    <a:pt x="25756" y="29302"/>
                  </a:cubicBezTo>
                  <a:cubicBezTo>
                    <a:pt x="25532" y="30147"/>
                    <a:pt x="25645" y="30984"/>
                    <a:pt x="26198" y="31708"/>
                  </a:cubicBezTo>
                  <a:cubicBezTo>
                    <a:pt x="26563" y="32187"/>
                    <a:pt x="26984" y="32636"/>
                    <a:pt x="27548" y="32907"/>
                  </a:cubicBezTo>
                  <a:cubicBezTo>
                    <a:pt x="28336" y="33287"/>
                    <a:pt x="29118" y="33713"/>
                    <a:pt x="29956" y="33957"/>
                  </a:cubicBezTo>
                  <a:cubicBezTo>
                    <a:pt x="31509" y="34408"/>
                    <a:pt x="33090" y="34780"/>
                    <a:pt x="34676" y="35115"/>
                  </a:cubicBezTo>
                  <a:cubicBezTo>
                    <a:pt x="38461" y="35913"/>
                    <a:pt x="42254" y="36676"/>
                    <a:pt x="46047" y="37444"/>
                  </a:cubicBezTo>
                  <a:cubicBezTo>
                    <a:pt x="47915" y="37823"/>
                    <a:pt x="49782" y="38213"/>
                    <a:pt x="51661" y="38544"/>
                  </a:cubicBezTo>
                  <a:cubicBezTo>
                    <a:pt x="53149" y="38806"/>
                    <a:pt x="54658" y="38951"/>
                    <a:pt x="56184" y="38825"/>
                  </a:cubicBezTo>
                  <a:close/>
                </a:path>
              </a:pathLst>
            </a:custGeom>
            <a:solidFill>
              <a:schemeClr val="dk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2"/>
            <p:cNvSpPr/>
            <p:nvPr/>
          </p:nvSpPr>
          <p:spPr>
            <a:xfrm>
              <a:off x="6563373" y="2444274"/>
              <a:ext cx="1820259" cy="1712086"/>
            </a:xfrm>
            <a:custGeom>
              <a:rect b="b" l="l" r="r" t="t"/>
              <a:pathLst>
                <a:path extrusionOk="0" h="75924" w="80721">
                  <a:moveTo>
                    <a:pt x="69018" y="183"/>
                  </a:moveTo>
                  <a:cubicBezTo>
                    <a:pt x="71004" y="81"/>
                    <a:pt x="72765" y="1"/>
                    <a:pt x="74509" y="318"/>
                  </a:cubicBezTo>
                  <a:cubicBezTo>
                    <a:pt x="74867" y="385"/>
                    <a:pt x="75222" y="471"/>
                    <a:pt x="75571" y="575"/>
                  </a:cubicBezTo>
                  <a:cubicBezTo>
                    <a:pt x="77791" y="1227"/>
                    <a:pt x="78951" y="2705"/>
                    <a:pt x="79257" y="4839"/>
                  </a:cubicBezTo>
                  <a:cubicBezTo>
                    <a:pt x="79465" y="6291"/>
                    <a:pt x="79342" y="7740"/>
                    <a:pt x="79066" y="9170"/>
                  </a:cubicBezTo>
                  <a:cubicBezTo>
                    <a:pt x="78726" y="10938"/>
                    <a:pt x="78333" y="12700"/>
                    <a:pt x="77913" y="14454"/>
                  </a:cubicBezTo>
                  <a:cubicBezTo>
                    <a:pt x="77223" y="17336"/>
                    <a:pt x="76443" y="20200"/>
                    <a:pt x="75795" y="23090"/>
                  </a:cubicBezTo>
                  <a:cubicBezTo>
                    <a:pt x="75012" y="26583"/>
                    <a:pt x="74535" y="30118"/>
                    <a:pt x="74423" y="33685"/>
                  </a:cubicBezTo>
                  <a:cubicBezTo>
                    <a:pt x="74365" y="35577"/>
                    <a:pt x="74407" y="37471"/>
                    <a:pt x="74547" y="39359"/>
                  </a:cubicBezTo>
                  <a:cubicBezTo>
                    <a:pt x="74821" y="43117"/>
                    <a:pt x="75524" y="46798"/>
                    <a:pt x="76513" y="50434"/>
                  </a:cubicBezTo>
                  <a:cubicBezTo>
                    <a:pt x="77772" y="55065"/>
                    <a:pt x="80720" y="62882"/>
                    <a:pt x="76719" y="67000"/>
                  </a:cubicBezTo>
                  <a:cubicBezTo>
                    <a:pt x="68048" y="75923"/>
                    <a:pt x="50245" y="54302"/>
                    <a:pt x="44377" y="49550"/>
                  </a:cubicBezTo>
                  <a:cubicBezTo>
                    <a:pt x="35036" y="41987"/>
                    <a:pt x="22250" y="46918"/>
                    <a:pt x="11866" y="44026"/>
                  </a:cubicBezTo>
                  <a:cubicBezTo>
                    <a:pt x="687" y="40913"/>
                    <a:pt x="1" y="32776"/>
                    <a:pt x="6677" y="24097"/>
                  </a:cubicBezTo>
                  <a:cubicBezTo>
                    <a:pt x="7719" y="22744"/>
                    <a:pt x="8871" y="21480"/>
                    <a:pt x="10112" y="20280"/>
                  </a:cubicBezTo>
                  <a:cubicBezTo>
                    <a:pt x="12145" y="18318"/>
                    <a:pt x="14370" y="16581"/>
                    <a:pt x="16789" y="15068"/>
                  </a:cubicBezTo>
                  <a:cubicBezTo>
                    <a:pt x="17867" y="14390"/>
                    <a:pt x="18985" y="13762"/>
                    <a:pt x="20126" y="13183"/>
                  </a:cubicBezTo>
                  <a:cubicBezTo>
                    <a:pt x="23938" y="11250"/>
                    <a:pt x="27948" y="9781"/>
                    <a:pt x="32070" y="8571"/>
                  </a:cubicBezTo>
                  <a:cubicBezTo>
                    <a:pt x="37589" y="6951"/>
                    <a:pt x="43187" y="5622"/>
                    <a:pt x="48789" y="4303"/>
                  </a:cubicBezTo>
                  <a:cubicBezTo>
                    <a:pt x="51996" y="3548"/>
                    <a:pt x="55203" y="2785"/>
                    <a:pt x="58425" y="2086"/>
                  </a:cubicBezTo>
                  <a:cubicBezTo>
                    <a:pt x="60827" y="1565"/>
                    <a:pt x="63248" y="1127"/>
                    <a:pt x="65667" y="685"/>
                  </a:cubicBezTo>
                  <a:cubicBezTo>
                    <a:pt x="66851" y="469"/>
                    <a:pt x="68047" y="327"/>
                    <a:pt x="69018" y="183"/>
                  </a:cubicBezTo>
                  <a:close/>
                  <a:moveTo>
                    <a:pt x="52639" y="35740"/>
                  </a:moveTo>
                  <a:cubicBezTo>
                    <a:pt x="54948" y="35537"/>
                    <a:pt x="56517" y="34760"/>
                    <a:pt x="58002" y="33065"/>
                  </a:cubicBezTo>
                  <a:cubicBezTo>
                    <a:pt x="58747" y="32216"/>
                    <a:pt x="59301" y="31256"/>
                    <a:pt x="59737" y="30242"/>
                  </a:cubicBezTo>
                  <a:cubicBezTo>
                    <a:pt x="60744" y="27905"/>
                    <a:pt x="61247" y="25477"/>
                    <a:pt x="61292" y="22957"/>
                  </a:cubicBezTo>
                  <a:cubicBezTo>
                    <a:pt x="61314" y="21747"/>
                    <a:pt x="61094" y="20597"/>
                    <a:pt x="60665" y="19480"/>
                  </a:cubicBezTo>
                  <a:cubicBezTo>
                    <a:pt x="60235" y="18357"/>
                    <a:pt x="59524" y="17418"/>
                    <a:pt x="58473" y="16735"/>
                  </a:cubicBezTo>
                  <a:cubicBezTo>
                    <a:pt x="57454" y="16072"/>
                    <a:pt x="56319" y="15680"/>
                    <a:pt x="55102" y="15478"/>
                  </a:cubicBezTo>
                  <a:cubicBezTo>
                    <a:pt x="52756" y="15092"/>
                    <a:pt x="50400" y="15193"/>
                    <a:pt x="48063" y="15535"/>
                  </a:cubicBezTo>
                  <a:cubicBezTo>
                    <a:pt x="46321" y="15790"/>
                    <a:pt x="44593" y="16149"/>
                    <a:pt x="42877" y="16539"/>
                  </a:cubicBezTo>
                  <a:cubicBezTo>
                    <a:pt x="38932" y="17434"/>
                    <a:pt x="35132" y="18723"/>
                    <a:pt x="31527" y="20508"/>
                  </a:cubicBezTo>
                  <a:cubicBezTo>
                    <a:pt x="30062" y="21232"/>
                    <a:pt x="28690" y="22094"/>
                    <a:pt x="27441" y="23119"/>
                  </a:cubicBezTo>
                  <a:cubicBezTo>
                    <a:pt x="26605" y="23803"/>
                    <a:pt x="25815" y="24542"/>
                    <a:pt x="25282" y="25469"/>
                  </a:cubicBezTo>
                  <a:cubicBezTo>
                    <a:pt x="25008" y="25943"/>
                    <a:pt x="24767" y="26452"/>
                    <a:pt x="24629" y="26972"/>
                  </a:cubicBezTo>
                  <a:cubicBezTo>
                    <a:pt x="24422" y="27750"/>
                    <a:pt x="24526" y="28521"/>
                    <a:pt x="25036" y="29188"/>
                  </a:cubicBezTo>
                  <a:cubicBezTo>
                    <a:pt x="25372" y="29629"/>
                    <a:pt x="25760" y="30041"/>
                    <a:pt x="26279" y="30291"/>
                  </a:cubicBezTo>
                  <a:cubicBezTo>
                    <a:pt x="27004" y="30642"/>
                    <a:pt x="27724" y="31034"/>
                    <a:pt x="28496" y="31258"/>
                  </a:cubicBezTo>
                  <a:cubicBezTo>
                    <a:pt x="29924" y="31672"/>
                    <a:pt x="31380" y="32015"/>
                    <a:pt x="32840" y="32324"/>
                  </a:cubicBezTo>
                  <a:cubicBezTo>
                    <a:pt x="36324" y="33059"/>
                    <a:pt x="39817" y="33761"/>
                    <a:pt x="43308" y="34468"/>
                  </a:cubicBezTo>
                  <a:cubicBezTo>
                    <a:pt x="45027" y="34816"/>
                    <a:pt x="46746" y="35175"/>
                    <a:pt x="48474" y="35480"/>
                  </a:cubicBezTo>
                  <a:cubicBezTo>
                    <a:pt x="49846" y="35722"/>
                    <a:pt x="51234" y="35857"/>
                    <a:pt x="52639" y="35740"/>
                  </a:cubicBezTo>
                  <a:close/>
                </a:path>
              </a:pathLst>
            </a:custGeom>
            <a:solidFill>
              <a:schemeClr val="accent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2"/>
            <p:cNvSpPr/>
            <p:nvPr/>
          </p:nvSpPr>
          <p:spPr>
            <a:xfrm>
              <a:off x="6518429" y="2538898"/>
              <a:ext cx="1785892" cy="1063165"/>
            </a:xfrm>
            <a:custGeom>
              <a:rect b="b" l="l" r="r" t="t"/>
              <a:pathLst>
                <a:path extrusionOk="0" h="47147" w="79197">
                  <a:moveTo>
                    <a:pt x="65903" y="40536"/>
                  </a:moveTo>
                  <a:cubicBezTo>
                    <a:pt x="61953" y="47147"/>
                    <a:pt x="56149" y="42246"/>
                    <a:pt x="47801" y="38752"/>
                  </a:cubicBezTo>
                  <a:cubicBezTo>
                    <a:pt x="40036" y="35504"/>
                    <a:pt x="0" y="35006"/>
                    <a:pt x="17141" y="17909"/>
                  </a:cubicBezTo>
                  <a:cubicBezTo>
                    <a:pt x="22582" y="12482"/>
                    <a:pt x="31583" y="10628"/>
                    <a:pt x="38857" y="9230"/>
                  </a:cubicBezTo>
                  <a:cubicBezTo>
                    <a:pt x="46509" y="7760"/>
                    <a:pt x="53935" y="4998"/>
                    <a:pt x="61554" y="3296"/>
                  </a:cubicBezTo>
                  <a:cubicBezTo>
                    <a:pt x="65971" y="2309"/>
                    <a:pt x="74450" y="0"/>
                    <a:pt x="76302" y="5950"/>
                  </a:cubicBezTo>
                  <a:cubicBezTo>
                    <a:pt x="79196" y="15249"/>
                    <a:pt x="70425" y="26589"/>
                    <a:pt x="68021" y="35203"/>
                  </a:cubicBezTo>
                  <a:cubicBezTo>
                    <a:pt x="67383" y="37492"/>
                    <a:pt x="66678" y="39236"/>
                    <a:pt x="65903" y="40536"/>
                  </a:cubicBezTo>
                  <a:close/>
                </a:path>
              </a:pathLst>
            </a:custGeom>
            <a:solidFill>
              <a:schemeClr val="lt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2"/>
            <p:cNvSpPr/>
            <p:nvPr/>
          </p:nvSpPr>
          <p:spPr>
            <a:xfrm>
              <a:off x="7114090" y="2784613"/>
              <a:ext cx="831960" cy="468251"/>
            </a:xfrm>
            <a:custGeom>
              <a:rect b="b" l="l" r="r" t="t"/>
              <a:pathLst>
                <a:path extrusionOk="0" h="20765" w="36894">
                  <a:moveTo>
                    <a:pt x="28218" y="20648"/>
                  </a:moveTo>
                  <a:cubicBezTo>
                    <a:pt x="26813" y="20765"/>
                    <a:pt x="25425" y="20630"/>
                    <a:pt x="24054" y="20389"/>
                  </a:cubicBezTo>
                  <a:cubicBezTo>
                    <a:pt x="22325" y="20084"/>
                    <a:pt x="20607" y="19725"/>
                    <a:pt x="18887" y="19376"/>
                  </a:cubicBezTo>
                  <a:cubicBezTo>
                    <a:pt x="15396" y="18669"/>
                    <a:pt x="11902" y="17968"/>
                    <a:pt x="8420" y="17232"/>
                  </a:cubicBezTo>
                  <a:cubicBezTo>
                    <a:pt x="6959" y="16924"/>
                    <a:pt x="5503" y="16581"/>
                    <a:pt x="4075" y="16166"/>
                  </a:cubicBezTo>
                  <a:cubicBezTo>
                    <a:pt x="3303" y="15942"/>
                    <a:pt x="2583" y="15550"/>
                    <a:pt x="1858" y="15200"/>
                  </a:cubicBezTo>
                  <a:cubicBezTo>
                    <a:pt x="1339" y="14950"/>
                    <a:pt x="951" y="14537"/>
                    <a:pt x="615" y="14097"/>
                  </a:cubicBezTo>
                  <a:cubicBezTo>
                    <a:pt x="105" y="13429"/>
                    <a:pt x="1" y="12659"/>
                    <a:pt x="208" y="11881"/>
                  </a:cubicBezTo>
                  <a:cubicBezTo>
                    <a:pt x="346" y="11361"/>
                    <a:pt x="588" y="10852"/>
                    <a:pt x="861" y="10377"/>
                  </a:cubicBezTo>
                  <a:cubicBezTo>
                    <a:pt x="1395" y="9450"/>
                    <a:pt x="2184" y="8711"/>
                    <a:pt x="3021" y="8027"/>
                  </a:cubicBezTo>
                  <a:cubicBezTo>
                    <a:pt x="4269" y="7002"/>
                    <a:pt x="5641" y="6140"/>
                    <a:pt x="7106" y="5416"/>
                  </a:cubicBezTo>
                  <a:cubicBezTo>
                    <a:pt x="10711" y="3632"/>
                    <a:pt x="14511" y="2343"/>
                    <a:pt x="18456" y="1448"/>
                  </a:cubicBezTo>
                  <a:cubicBezTo>
                    <a:pt x="20172" y="1059"/>
                    <a:pt x="21901" y="699"/>
                    <a:pt x="23643" y="444"/>
                  </a:cubicBezTo>
                  <a:cubicBezTo>
                    <a:pt x="25980" y="101"/>
                    <a:pt x="28335" y="1"/>
                    <a:pt x="30681" y="387"/>
                  </a:cubicBezTo>
                  <a:cubicBezTo>
                    <a:pt x="31898" y="588"/>
                    <a:pt x="33034" y="981"/>
                    <a:pt x="34052" y="1644"/>
                  </a:cubicBezTo>
                  <a:cubicBezTo>
                    <a:pt x="35103" y="2327"/>
                    <a:pt x="35814" y="3266"/>
                    <a:pt x="36244" y="4388"/>
                  </a:cubicBezTo>
                  <a:cubicBezTo>
                    <a:pt x="36673" y="5507"/>
                    <a:pt x="36894" y="6655"/>
                    <a:pt x="36871" y="7866"/>
                  </a:cubicBezTo>
                  <a:cubicBezTo>
                    <a:pt x="36826" y="10386"/>
                    <a:pt x="36323" y="12814"/>
                    <a:pt x="35317" y="15151"/>
                  </a:cubicBezTo>
                  <a:cubicBezTo>
                    <a:pt x="34880" y="16164"/>
                    <a:pt x="34327" y="17125"/>
                    <a:pt x="33582" y="17975"/>
                  </a:cubicBezTo>
                  <a:cubicBezTo>
                    <a:pt x="32096" y="19668"/>
                    <a:pt x="30527" y="20445"/>
                    <a:pt x="28218" y="20648"/>
                  </a:cubicBezTo>
                  <a:close/>
                </a:path>
              </a:pathLst>
            </a:custGeom>
            <a:solidFill>
              <a:schemeClr val="accent4"/>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52"/>
          <p:cNvGrpSpPr/>
          <p:nvPr/>
        </p:nvGrpSpPr>
        <p:grpSpPr>
          <a:xfrm>
            <a:off x="4996739" y="2839857"/>
            <a:ext cx="1298928" cy="1472425"/>
            <a:chOff x="5030900" y="2404552"/>
            <a:chExt cx="1298928" cy="1472425"/>
          </a:xfrm>
        </p:grpSpPr>
        <p:sp>
          <p:nvSpPr>
            <p:cNvPr id="724" name="Google Shape;724;p52"/>
            <p:cNvSpPr/>
            <p:nvPr/>
          </p:nvSpPr>
          <p:spPr>
            <a:xfrm>
              <a:off x="5030900" y="2404552"/>
              <a:ext cx="1298903" cy="1472425"/>
            </a:xfrm>
            <a:custGeom>
              <a:rect b="b" l="l" r="r" t="t"/>
              <a:pathLst>
                <a:path extrusionOk="0" h="65296" w="57601">
                  <a:moveTo>
                    <a:pt x="57600" y="56892"/>
                  </a:moveTo>
                  <a:cubicBezTo>
                    <a:pt x="56533" y="57019"/>
                    <a:pt x="55459" y="57106"/>
                    <a:pt x="54401" y="57281"/>
                  </a:cubicBezTo>
                  <a:cubicBezTo>
                    <a:pt x="51960" y="57684"/>
                    <a:pt x="49562" y="58269"/>
                    <a:pt x="47202" y="58974"/>
                  </a:cubicBezTo>
                  <a:cubicBezTo>
                    <a:pt x="43941" y="59946"/>
                    <a:pt x="40698" y="60969"/>
                    <a:pt x="37444" y="61961"/>
                  </a:cubicBezTo>
                  <a:cubicBezTo>
                    <a:pt x="34099" y="62981"/>
                    <a:pt x="30729" y="63918"/>
                    <a:pt x="27272" y="64548"/>
                  </a:cubicBezTo>
                  <a:cubicBezTo>
                    <a:pt x="24724" y="65014"/>
                    <a:pt x="22157" y="65295"/>
                    <a:pt x="19558" y="65229"/>
                  </a:cubicBezTo>
                  <a:cubicBezTo>
                    <a:pt x="16345" y="65146"/>
                    <a:pt x="13303" y="64452"/>
                    <a:pt x="10571" y="62805"/>
                  </a:cubicBezTo>
                  <a:cubicBezTo>
                    <a:pt x="9749" y="62310"/>
                    <a:pt x="8983" y="61713"/>
                    <a:pt x="8264" y="61089"/>
                  </a:cubicBezTo>
                  <a:cubicBezTo>
                    <a:pt x="7193" y="60162"/>
                    <a:pt x="6194" y="59168"/>
                    <a:pt x="5359" y="58031"/>
                  </a:cubicBezTo>
                  <a:cubicBezTo>
                    <a:pt x="4082" y="56290"/>
                    <a:pt x="3074" y="54422"/>
                    <a:pt x="2270" y="52454"/>
                  </a:cubicBezTo>
                  <a:cubicBezTo>
                    <a:pt x="1195" y="49827"/>
                    <a:pt x="547" y="47107"/>
                    <a:pt x="324" y="44296"/>
                  </a:cubicBezTo>
                  <a:cubicBezTo>
                    <a:pt x="1" y="40201"/>
                    <a:pt x="255" y="36149"/>
                    <a:pt x="1328" y="32150"/>
                  </a:cubicBezTo>
                  <a:cubicBezTo>
                    <a:pt x="2182" y="28960"/>
                    <a:pt x="3340" y="25875"/>
                    <a:pt x="4802" y="22895"/>
                  </a:cubicBezTo>
                  <a:cubicBezTo>
                    <a:pt x="6714" y="18969"/>
                    <a:pt x="8987" y="15232"/>
                    <a:pt x="11404" y="11569"/>
                  </a:cubicBezTo>
                  <a:cubicBezTo>
                    <a:pt x="13099" y="8997"/>
                    <a:pt x="14826" y="6443"/>
                    <a:pt x="16528" y="3875"/>
                  </a:cubicBezTo>
                  <a:cubicBezTo>
                    <a:pt x="17380" y="2591"/>
                    <a:pt x="18206" y="1293"/>
                    <a:pt x="19044" y="0"/>
                  </a:cubicBezTo>
                  <a:lnTo>
                    <a:pt x="24374" y="0"/>
                  </a:lnTo>
                  <a:cubicBezTo>
                    <a:pt x="24222" y="225"/>
                    <a:pt x="24089" y="464"/>
                    <a:pt x="23915" y="672"/>
                  </a:cubicBezTo>
                  <a:cubicBezTo>
                    <a:pt x="20548" y="4681"/>
                    <a:pt x="17252" y="8741"/>
                    <a:pt x="14155" y="12941"/>
                  </a:cubicBezTo>
                  <a:cubicBezTo>
                    <a:pt x="11280" y="16842"/>
                    <a:pt x="8693" y="20895"/>
                    <a:pt x="6621" y="25232"/>
                  </a:cubicBezTo>
                  <a:cubicBezTo>
                    <a:pt x="5334" y="27925"/>
                    <a:pt x="4374" y="30715"/>
                    <a:pt x="3723" y="33599"/>
                  </a:cubicBezTo>
                  <a:cubicBezTo>
                    <a:pt x="3188" y="35963"/>
                    <a:pt x="3003" y="38353"/>
                    <a:pt x="3041" y="40770"/>
                  </a:cubicBezTo>
                  <a:cubicBezTo>
                    <a:pt x="3062" y="42092"/>
                    <a:pt x="3150" y="43405"/>
                    <a:pt x="3363" y="44708"/>
                  </a:cubicBezTo>
                  <a:cubicBezTo>
                    <a:pt x="3827" y="47553"/>
                    <a:pt x="4777" y="50244"/>
                    <a:pt x="6256" y="52768"/>
                  </a:cubicBezTo>
                  <a:cubicBezTo>
                    <a:pt x="7363" y="54660"/>
                    <a:pt x="8767" y="56333"/>
                    <a:pt x="10505" y="57734"/>
                  </a:cubicBezTo>
                  <a:cubicBezTo>
                    <a:pt x="13477" y="60130"/>
                    <a:pt x="16991" y="61269"/>
                    <a:pt x="20849" y="61473"/>
                  </a:cubicBezTo>
                  <a:cubicBezTo>
                    <a:pt x="23155" y="61595"/>
                    <a:pt x="25455" y="61443"/>
                    <a:pt x="27739" y="61088"/>
                  </a:cubicBezTo>
                  <a:cubicBezTo>
                    <a:pt x="31256" y="60543"/>
                    <a:pt x="34672" y="59635"/>
                    <a:pt x="38062" y="58627"/>
                  </a:cubicBezTo>
                  <a:cubicBezTo>
                    <a:pt x="41232" y="57682"/>
                    <a:pt x="44389" y="56694"/>
                    <a:pt x="47562" y="55757"/>
                  </a:cubicBezTo>
                  <a:cubicBezTo>
                    <a:pt x="50146" y="54996"/>
                    <a:pt x="52768" y="54368"/>
                    <a:pt x="55416" y="53877"/>
                  </a:cubicBezTo>
                  <a:cubicBezTo>
                    <a:pt x="56137" y="53744"/>
                    <a:pt x="56871" y="53674"/>
                    <a:pt x="57599" y="53576"/>
                  </a:cubicBezTo>
                  <a:close/>
                </a:path>
              </a:pathLst>
            </a:custGeom>
            <a:solidFill>
              <a:schemeClr val="dk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2"/>
            <p:cNvSpPr/>
            <p:nvPr/>
          </p:nvSpPr>
          <p:spPr>
            <a:xfrm>
              <a:off x="5098598" y="2404575"/>
              <a:ext cx="1231185" cy="1388967"/>
            </a:xfrm>
            <a:custGeom>
              <a:rect b="b" l="l" r="r" t="t"/>
              <a:pathLst>
                <a:path extrusionOk="0" h="61595" w="54598">
                  <a:moveTo>
                    <a:pt x="49363" y="48230"/>
                  </a:moveTo>
                  <a:cubicBezTo>
                    <a:pt x="45142" y="49341"/>
                    <a:pt x="40944" y="50530"/>
                    <a:pt x="36725" y="51647"/>
                  </a:cubicBezTo>
                  <a:cubicBezTo>
                    <a:pt x="33633" y="52465"/>
                    <a:pt x="30531" y="53258"/>
                    <a:pt x="27329" y="53619"/>
                  </a:cubicBezTo>
                  <a:cubicBezTo>
                    <a:pt x="25736" y="53798"/>
                    <a:pt x="24134" y="53947"/>
                    <a:pt x="22529" y="53886"/>
                  </a:cubicBezTo>
                  <a:cubicBezTo>
                    <a:pt x="20905" y="53824"/>
                    <a:pt x="19287" y="53685"/>
                    <a:pt x="17716" y="53247"/>
                  </a:cubicBezTo>
                  <a:cubicBezTo>
                    <a:pt x="14461" y="52342"/>
                    <a:pt x="11839" y="50602"/>
                    <a:pt x="9921" y="47957"/>
                  </a:cubicBezTo>
                  <a:cubicBezTo>
                    <a:pt x="8368" y="45816"/>
                    <a:pt x="7428" y="43447"/>
                    <a:pt x="7104" y="40871"/>
                  </a:cubicBezTo>
                  <a:cubicBezTo>
                    <a:pt x="6982" y="39899"/>
                    <a:pt x="6850" y="38917"/>
                    <a:pt x="6877" y="37944"/>
                  </a:cubicBezTo>
                  <a:cubicBezTo>
                    <a:pt x="6923" y="36199"/>
                    <a:pt x="7129" y="34466"/>
                    <a:pt x="7550" y="32757"/>
                  </a:cubicBezTo>
                  <a:cubicBezTo>
                    <a:pt x="8311" y="29660"/>
                    <a:pt x="9585" y="26763"/>
                    <a:pt x="11193" y="23978"/>
                  </a:cubicBezTo>
                  <a:cubicBezTo>
                    <a:pt x="12997" y="20853"/>
                    <a:pt x="15134" y="17942"/>
                    <a:pt x="17479" y="15166"/>
                  </a:cubicBezTo>
                  <a:cubicBezTo>
                    <a:pt x="19055" y="13300"/>
                    <a:pt x="20690" y="11478"/>
                    <a:pt x="22329" y="9660"/>
                  </a:cubicBezTo>
                  <a:cubicBezTo>
                    <a:pt x="23172" y="8725"/>
                    <a:pt x="24091" y="7852"/>
                    <a:pt x="24956" y="6933"/>
                  </a:cubicBezTo>
                  <a:cubicBezTo>
                    <a:pt x="27039" y="4721"/>
                    <a:pt x="29280" y="2653"/>
                    <a:pt x="31489" y="557"/>
                  </a:cubicBezTo>
                  <a:cubicBezTo>
                    <a:pt x="31659" y="397"/>
                    <a:pt x="31777" y="186"/>
                    <a:pt x="31918" y="0"/>
                  </a:cubicBezTo>
                  <a:lnTo>
                    <a:pt x="21372" y="0"/>
                  </a:lnTo>
                  <a:cubicBezTo>
                    <a:pt x="21220" y="225"/>
                    <a:pt x="21087" y="464"/>
                    <a:pt x="20913" y="671"/>
                  </a:cubicBezTo>
                  <a:cubicBezTo>
                    <a:pt x="17546" y="4682"/>
                    <a:pt x="14250" y="8740"/>
                    <a:pt x="11153" y="12942"/>
                  </a:cubicBezTo>
                  <a:cubicBezTo>
                    <a:pt x="8278" y="16842"/>
                    <a:pt x="5691" y="20895"/>
                    <a:pt x="3619" y="25232"/>
                  </a:cubicBezTo>
                  <a:cubicBezTo>
                    <a:pt x="2332" y="27924"/>
                    <a:pt x="1372" y="30714"/>
                    <a:pt x="721" y="33598"/>
                  </a:cubicBezTo>
                  <a:cubicBezTo>
                    <a:pt x="186" y="35962"/>
                    <a:pt x="1" y="38352"/>
                    <a:pt x="39" y="40769"/>
                  </a:cubicBezTo>
                  <a:cubicBezTo>
                    <a:pt x="60" y="42091"/>
                    <a:pt x="148" y="43404"/>
                    <a:pt x="361" y="44708"/>
                  </a:cubicBezTo>
                  <a:cubicBezTo>
                    <a:pt x="825" y="47552"/>
                    <a:pt x="1775" y="50244"/>
                    <a:pt x="3254" y="52767"/>
                  </a:cubicBezTo>
                  <a:cubicBezTo>
                    <a:pt x="4361" y="54660"/>
                    <a:pt x="5765" y="56332"/>
                    <a:pt x="7503" y="57734"/>
                  </a:cubicBezTo>
                  <a:cubicBezTo>
                    <a:pt x="10475" y="60129"/>
                    <a:pt x="13989" y="61269"/>
                    <a:pt x="17847" y="61473"/>
                  </a:cubicBezTo>
                  <a:cubicBezTo>
                    <a:pt x="20153" y="61595"/>
                    <a:pt x="22453" y="61442"/>
                    <a:pt x="24737" y="61088"/>
                  </a:cubicBezTo>
                  <a:cubicBezTo>
                    <a:pt x="28254" y="60543"/>
                    <a:pt x="31670" y="59634"/>
                    <a:pt x="35060" y="58626"/>
                  </a:cubicBezTo>
                  <a:cubicBezTo>
                    <a:pt x="38230" y="57683"/>
                    <a:pt x="41387" y="56693"/>
                    <a:pt x="44560" y="55756"/>
                  </a:cubicBezTo>
                  <a:cubicBezTo>
                    <a:pt x="47144" y="54995"/>
                    <a:pt x="49766" y="54368"/>
                    <a:pt x="52414" y="53876"/>
                  </a:cubicBezTo>
                  <a:cubicBezTo>
                    <a:pt x="53135" y="53743"/>
                    <a:pt x="53869" y="53674"/>
                    <a:pt x="54597" y="53576"/>
                  </a:cubicBezTo>
                  <a:lnTo>
                    <a:pt x="54597" y="47052"/>
                  </a:lnTo>
                  <a:cubicBezTo>
                    <a:pt x="52852" y="47441"/>
                    <a:pt x="51089" y="47775"/>
                    <a:pt x="49363" y="48230"/>
                  </a:cubicBezTo>
                  <a:close/>
                </a:path>
              </a:pathLst>
            </a:custGeom>
            <a:solidFill>
              <a:schemeClr val="lt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2"/>
            <p:cNvSpPr/>
            <p:nvPr/>
          </p:nvSpPr>
          <p:spPr>
            <a:xfrm>
              <a:off x="5253072" y="2404575"/>
              <a:ext cx="1076740" cy="1216505"/>
            </a:xfrm>
            <a:custGeom>
              <a:rect b="b" l="l" r="r" t="t"/>
              <a:pathLst>
                <a:path extrusionOk="0" h="53947" w="47749">
                  <a:moveTo>
                    <a:pt x="47748" y="47052"/>
                  </a:moveTo>
                  <a:cubicBezTo>
                    <a:pt x="46002" y="47441"/>
                    <a:pt x="44240" y="47775"/>
                    <a:pt x="42514" y="48230"/>
                  </a:cubicBezTo>
                  <a:cubicBezTo>
                    <a:pt x="38293" y="49341"/>
                    <a:pt x="34095" y="50530"/>
                    <a:pt x="29875" y="51647"/>
                  </a:cubicBezTo>
                  <a:cubicBezTo>
                    <a:pt x="26783" y="52465"/>
                    <a:pt x="23681" y="53258"/>
                    <a:pt x="20481" y="53619"/>
                  </a:cubicBezTo>
                  <a:cubicBezTo>
                    <a:pt x="18887" y="53798"/>
                    <a:pt x="17285" y="53947"/>
                    <a:pt x="15680" y="53886"/>
                  </a:cubicBezTo>
                  <a:cubicBezTo>
                    <a:pt x="14056" y="53824"/>
                    <a:pt x="12438" y="53685"/>
                    <a:pt x="10867" y="53247"/>
                  </a:cubicBezTo>
                  <a:cubicBezTo>
                    <a:pt x="7612" y="52342"/>
                    <a:pt x="4990" y="50602"/>
                    <a:pt x="3071" y="47957"/>
                  </a:cubicBezTo>
                  <a:cubicBezTo>
                    <a:pt x="1518" y="45816"/>
                    <a:pt x="578" y="43447"/>
                    <a:pt x="254" y="40871"/>
                  </a:cubicBezTo>
                  <a:cubicBezTo>
                    <a:pt x="132" y="39899"/>
                    <a:pt x="0" y="38917"/>
                    <a:pt x="27" y="37944"/>
                  </a:cubicBezTo>
                  <a:cubicBezTo>
                    <a:pt x="73" y="36199"/>
                    <a:pt x="279" y="34466"/>
                    <a:pt x="700" y="32757"/>
                  </a:cubicBezTo>
                  <a:cubicBezTo>
                    <a:pt x="1461" y="29660"/>
                    <a:pt x="2735" y="26763"/>
                    <a:pt x="4343" y="23978"/>
                  </a:cubicBezTo>
                  <a:cubicBezTo>
                    <a:pt x="6147" y="20853"/>
                    <a:pt x="8284" y="17942"/>
                    <a:pt x="10629" y="15166"/>
                  </a:cubicBezTo>
                  <a:cubicBezTo>
                    <a:pt x="12205" y="13300"/>
                    <a:pt x="13840" y="11478"/>
                    <a:pt x="15479" y="9660"/>
                  </a:cubicBezTo>
                  <a:cubicBezTo>
                    <a:pt x="16322" y="8725"/>
                    <a:pt x="17241" y="7852"/>
                    <a:pt x="18106" y="6933"/>
                  </a:cubicBezTo>
                  <a:cubicBezTo>
                    <a:pt x="20189" y="4721"/>
                    <a:pt x="22430" y="2653"/>
                    <a:pt x="24639" y="557"/>
                  </a:cubicBezTo>
                  <a:cubicBezTo>
                    <a:pt x="24809" y="397"/>
                    <a:pt x="24927" y="186"/>
                    <a:pt x="25068" y="0"/>
                  </a:cubicBezTo>
                  <a:lnTo>
                    <a:pt x="29830" y="0"/>
                  </a:lnTo>
                  <a:cubicBezTo>
                    <a:pt x="29120" y="636"/>
                    <a:pt x="28408" y="1273"/>
                    <a:pt x="27697" y="1908"/>
                  </a:cubicBezTo>
                  <a:cubicBezTo>
                    <a:pt x="27588" y="2007"/>
                    <a:pt x="27460" y="2086"/>
                    <a:pt x="27352" y="2185"/>
                  </a:cubicBezTo>
                  <a:cubicBezTo>
                    <a:pt x="25461" y="3928"/>
                    <a:pt x="23538" y="5640"/>
                    <a:pt x="21695" y="7427"/>
                  </a:cubicBezTo>
                  <a:cubicBezTo>
                    <a:pt x="20103" y="8970"/>
                    <a:pt x="18605" y="10596"/>
                    <a:pt x="17064" y="12186"/>
                  </a:cubicBezTo>
                  <a:cubicBezTo>
                    <a:pt x="14845" y="14477"/>
                    <a:pt x="12802" y="16904"/>
                    <a:pt x="10880" y="19419"/>
                  </a:cubicBezTo>
                  <a:cubicBezTo>
                    <a:pt x="8631" y="22363"/>
                    <a:pt x="6674" y="25466"/>
                    <a:pt x="5279" y="28861"/>
                  </a:cubicBezTo>
                  <a:cubicBezTo>
                    <a:pt x="4372" y="31064"/>
                    <a:pt x="3807" y="33342"/>
                    <a:pt x="3607" y="35708"/>
                  </a:cubicBezTo>
                  <a:cubicBezTo>
                    <a:pt x="3416" y="37965"/>
                    <a:pt x="3673" y="40152"/>
                    <a:pt x="4468" y="42282"/>
                  </a:cubicBezTo>
                  <a:cubicBezTo>
                    <a:pt x="5018" y="43757"/>
                    <a:pt x="5832" y="45085"/>
                    <a:pt x="6931" y="46273"/>
                  </a:cubicBezTo>
                  <a:cubicBezTo>
                    <a:pt x="8850" y="48346"/>
                    <a:pt x="11283" y="49529"/>
                    <a:pt x="14092" y="50100"/>
                  </a:cubicBezTo>
                  <a:cubicBezTo>
                    <a:pt x="16085" y="50506"/>
                    <a:pt x="18095" y="50532"/>
                    <a:pt x="20123" y="50407"/>
                  </a:cubicBezTo>
                  <a:cubicBezTo>
                    <a:pt x="24166" y="50156"/>
                    <a:pt x="28053" y="49177"/>
                    <a:pt x="31939" y="48193"/>
                  </a:cubicBezTo>
                  <a:cubicBezTo>
                    <a:pt x="36974" y="46918"/>
                    <a:pt x="42008" y="45640"/>
                    <a:pt x="47040" y="44358"/>
                  </a:cubicBezTo>
                  <a:cubicBezTo>
                    <a:pt x="47276" y="44298"/>
                    <a:pt x="47511" y="44230"/>
                    <a:pt x="47747" y="44165"/>
                  </a:cubicBezTo>
                  <a:close/>
                </a:path>
              </a:pathLst>
            </a:custGeom>
            <a:solidFill>
              <a:schemeClr val="accent4"/>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2"/>
            <p:cNvSpPr/>
            <p:nvPr/>
          </p:nvSpPr>
          <p:spPr>
            <a:xfrm>
              <a:off x="5330106" y="2404575"/>
              <a:ext cx="999709" cy="1139519"/>
            </a:xfrm>
            <a:custGeom>
              <a:rect b="b" l="l" r="r" t="t"/>
              <a:pathLst>
                <a:path extrusionOk="0" h="50533" w="44333">
                  <a:moveTo>
                    <a:pt x="44332" y="35824"/>
                  </a:moveTo>
                  <a:lnTo>
                    <a:pt x="44332" y="44165"/>
                  </a:lnTo>
                  <a:cubicBezTo>
                    <a:pt x="44096" y="44230"/>
                    <a:pt x="43861" y="44297"/>
                    <a:pt x="43624" y="44358"/>
                  </a:cubicBezTo>
                  <a:cubicBezTo>
                    <a:pt x="38592" y="45637"/>
                    <a:pt x="33558" y="46915"/>
                    <a:pt x="28523" y="48193"/>
                  </a:cubicBezTo>
                  <a:cubicBezTo>
                    <a:pt x="24637" y="49177"/>
                    <a:pt x="20750" y="50155"/>
                    <a:pt x="16707" y="50407"/>
                  </a:cubicBezTo>
                  <a:cubicBezTo>
                    <a:pt x="14679" y="50532"/>
                    <a:pt x="12669" y="50506"/>
                    <a:pt x="10676" y="50100"/>
                  </a:cubicBezTo>
                  <a:cubicBezTo>
                    <a:pt x="7868" y="49528"/>
                    <a:pt x="5434" y="48346"/>
                    <a:pt x="3517" y="46272"/>
                  </a:cubicBezTo>
                  <a:cubicBezTo>
                    <a:pt x="2417" y="45085"/>
                    <a:pt x="1602" y="43757"/>
                    <a:pt x="1052" y="42282"/>
                  </a:cubicBezTo>
                  <a:cubicBezTo>
                    <a:pt x="258" y="40152"/>
                    <a:pt x="1" y="37964"/>
                    <a:pt x="191" y="35708"/>
                  </a:cubicBezTo>
                  <a:cubicBezTo>
                    <a:pt x="392" y="33342"/>
                    <a:pt x="957" y="31064"/>
                    <a:pt x="1863" y="28860"/>
                  </a:cubicBezTo>
                  <a:cubicBezTo>
                    <a:pt x="3259" y="25466"/>
                    <a:pt x="5216" y="22362"/>
                    <a:pt x="7464" y="19419"/>
                  </a:cubicBezTo>
                  <a:cubicBezTo>
                    <a:pt x="9386" y="16904"/>
                    <a:pt x="11429" y="14477"/>
                    <a:pt x="13648" y="12186"/>
                  </a:cubicBezTo>
                  <a:cubicBezTo>
                    <a:pt x="15189" y="10596"/>
                    <a:pt x="16687" y="8970"/>
                    <a:pt x="18279" y="7427"/>
                  </a:cubicBezTo>
                  <a:cubicBezTo>
                    <a:pt x="20122" y="5640"/>
                    <a:pt x="22046" y="3928"/>
                    <a:pt x="23936" y="2185"/>
                  </a:cubicBezTo>
                  <a:cubicBezTo>
                    <a:pt x="24044" y="2086"/>
                    <a:pt x="24172" y="2007"/>
                    <a:pt x="24281" y="1908"/>
                  </a:cubicBezTo>
                  <a:cubicBezTo>
                    <a:pt x="24993" y="1274"/>
                    <a:pt x="25704" y="637"/>
                    <a:pt x="26414" y="0"/>
                  </a:cubicBezTo>
                  <a:lnTo>
                    <a:pt x="42177" y="0"/>
                  </a:lnTo>
                  <a:cubicBezTo>
                    <a:pt x="42003" y="134"/>
                    <a:pt x="41846" y="298"/>
                    <a:pt x="41652" y="398"/>
                  </a:cubicBezTo>
                  <a:cubicBezTo>
                    <a:pt x="39839" y="1325"/>
                    <a:pt x="38098" y="2360"/>
                    <a:pt x="36395" y="3455"/>
                  </a:cubicBezTo>
                  <a:cubicBezTo>
                    <a:pt x="33344" y="5417"/>
                    <a:pt x="30470" y="7589"/>
                    <a:pt x="27804" y="9992"/>
                  </a:cubicBezTo>
                  <a:cubicBezTo>
                    <a:pt x="25865" y="11739"/>
                    <a:pt x="23974" y="13533"/>
                    <a:pt x="22207" y="15441"/>
                  </a:cubicBezTo>
                  <a:cubicBezTo>
                    <a:pt x="20227" y="17579"/>
                    <a:pt x="18370" y="19802"/>
                    <a:pt x="16745" y="22191"/>
                  </a:cubicBezTo>
                  <a:cubicBezTo>
                    <a:pt x="15489" y="24039"/>
                    <a:pt x="14378" y="25963"/>
                    <a:pt x="13630" y="28056"/>
                  </a:cubicBezTo>
                  <a:cubicBezTo>
                    <a:pt x="13001" y="29813"/>
                    <a:pt x="12625" y="31599"/>
                    <a:pt x="12906" y="33465"/>
                  </a:cubicBezTo>
                  <a:cubicBezTo>
                    <a:pt x="13280" y="35944"/>
                    <a:pt x="14700" y="37688"/>
                    <a:pt x="17088" y="38737"/>
                  </a:cubicBezTo>
                  <a:cubicBezTo>
                    <a:pt x="18389" y="39309"/>
                    <a:pt x="19779" y="39603"/>
                    <a:pt x="21203" y="39654"/>
                  </a:cubicBezTo>
                  <a:cubicBezTo>
                    <a:pt x="23337" y="39731"/>
                    <a:pt x="25471" y="39700"/>
                    <a:pt x="27594" y="39404"/>
                  </a:cubicBezTo>
                  <a:cubicBezTo>
                    <a:pt x="30531" y="38996"/>
                    <a:pt x="33447" y="38481"/>
                    <a:pt x="36327" y="37806"/>
                  </a:cubicBezTo>
                  <a:cubicBezTo>
                    <a:pt x="39004" y="37177"/>
                    <a:pt x="41664" y="36487"/>
                    <a:pt x="44332" y="35824"/>
                  </a:cubicBezTo>
                  <a:close/>
                </a:path>
              </a:pathLst>
            </a:custGeom>
            <a:solidFill>
              <a:schemeClr val="accent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2"/>
            <p:cNvSpPr/>
            <p:nvPr/>
          </p:nvSpPr>
          <p:spPr>
            <a:xfrm>
              <a:off x="5614812" y="2404552"/>
              <a:ext cx="715015" cy="895934"/>
            </a:xfrm>
            <a:custGeom>
              <a:rect b="b" l="l" r="r" t="t"/>
              <a:pathLst>
                <a:path extrusionOk="0" h="39731" w="31708">
                  <a:moveTo>
                    <a:pt x="31707" y="35825"/>
                  </a:moveTo>
                  <a:cubicBezTo>
                    <a:pt x="29040" y="36488"/>
                    <a:pt x="26379" y="37178"/>
                    <a:pt x="23703" y="37806"/>
                  </a:cubicBezTo>
                  <a:cubicBezTo>
                    <a:pt x="20823" y="38482"/>
                    <a:pt x="17906" y="38996"/>
                    <a:pt x="14969" y="39405"/>
                  </a:cubicBezTo>
                  <a:cubicBezTo>
                    <a:pt x="12846" y="39700"/>
                    <a:pt x="10712" y="39731"/>
                    <a:pt x="8579" y="39655"/>
                  </a:cubicBezTo>
                  <a:cubicBezTo>
                    <a:pt x="7155" y="39604"/>
                    <a:pt x="5764" y="39309"/>
                    <a:pt x="4464" y="38737"/>
                  </a:cubicBezTo>
                  <a:cubicBezTo>
                    <a:pt x="2076" y="37688"/>
                    <a:pt x="656" y="35944"/>
                    <a:pt x="282" y="33465"/>
                  </a:cubicBezTo>
                  <a:cubicBezTo>
                    <a:pt x="1" y="31600"/>
                    <a:pt x="376" y="29814"/>
                    <a:pt x="1005" y="28056"/>
                  </a:cubicBezTo>
                  <a:cubicBezTo>
                    <a:pt x="1753" y="25964"/>
                    <a:pt x="2864" y="24040"/>
                    <a:pt x="4121" y="22192"/>
                  </a:cubicBezTo>
                  <a:cubicBezTo>
                    <a:pt x="5745" y="19803"/>
                    <a:pt x="7602" y="17580"/>
                    <a:pt x="9582" y="15442"/>
                  </a:cubicBezTo>
                  <a:cubicBezTo>
                    <a:pt x="11350" y="13534"/>
                    <a:pt x="13241" y="11740"/>
                    <a:pt x="15179" y="9993"/>
                  </a:cubicBezTo>
                  <a:cubicBezTo>
                    <a:pt x="17846" y="7590"/>
                    <a:pt x="20720" y="5416"/>
                    <a:pt x="23770" y="3456"/>
                  </a:cubicBezTo>
                  <a:cubicBezTo>
                    <a:pt x="25474" y="2361"/>
                    <a:pt x="27215" y="1326"/>
                    <a:pt x="29027" y="398"/>
                  </a:cubicBezTo>
                  <a:cubicBezTo>
                    <a:pt x="29222" y="298"/>
                    <a:pt x="29379" y="135"/>
                    <a:pt x="29553" y="0"/>
                  </a:cubicBezTo>
                  <a:lnTo>
                    <a:pt x="31707" y="0"/>
                  </a:lnTo>
                  <a:lnTo>
                    <a:pt x="31707" y="7807"/>
                  </a:lnTo>
                  <a:cubicBezTo>
                    <a:pt x="31181" y="8002"/>
                    <a:pt x="30642" y="8174"/>
                    <a:pt x="30130" y="8396"/>
                  </a:cubicBezTo>
                  <a:cubicBezTo>
                    <a:pt x="27800" y="9403"/>
                    <a:pt x="25643" y="10672"/>
                    <a:pt x="23657" y="12202"/>
                  </a:cubicBezTo>
                  <a:cubicBezTo>
                    <a:pt x="22534" y="13070"/>
                    <a:pt x="21440" y="13976"/>
                    <a:pt x="20388" y="14919"/>
                  </a:cubicBezTo>
                  <a:cubicBezTo>
                    <a:pt x="19679" y="15553"/>
                    <a:pt x="19053" y="16273"/>
                    <a:pt x="18413" y="16974"/>
                  </a:cubicBezTo>
                  <a:cubicBezTo>
                    <a:pt x="16928" y="18602"/>
                    <a:pt x="15644" y="20358"/>
                    <a:pt x="14721" y="22329"/>
                  </a:cubicBezTo>
                  <a:cubicBezTo>
                    <a:pt x="14165" y="23513"/>
                    <a:pt x="13824" y="24747"/>
                    <a:pt x="13906" y="26061"/>
                  </a:cubicBezTo>
                  <a:cubicBezTo>
                    <a:pt x="13978" y="27250"/>
                    <a:pt x="14493" y="28212"/>
                    <a:pt x="15487" y="28954"/>
                  </a:cubicBezTo>
                  <a:cubicBezTo>
                    <a:pt x="16230" y="29511"/>
                    <a:pt x="17077" y="29826"/>
                    <a:pt x="17993" y="30021"/>
                  </a:cubicBezTo>
                  <a:cubicBezTo>
                    <a:pt x="19617" y="30366"/>
                    <a:pt x="21265" y="30320"/>
                    <a:pt x="22902" y="30230"/>
                  </a:cubicBezTo>
                  <a:cubicBezTo>
                    <a:pt x="25167" y="30104"/>
                    <a:pt x="27397" y="29711"/>
                    <a:pt x="29581" y="29112"/>
                  </a:cubicBezTo>
                  <a:cubicBezTo>
                    <a:pt x="30288" y="28919"/>
                    <a:pt x="30999" y="28739"/>
                    <a:pt x="31707" y="28553"/>
                  </a:cubicBezTo>
                  <a:close/>
                </a:path>
              </a:pathLst>
            </a:custGeom>
            <a:solidFill>
              <a:schemeClr val="lt2"/>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2"/>
            <p:cNvSpPr/>
            <p:nvPr/>
          </p:nvSpPr>
          <p:spPr>
            <a:xfrm>
              <a:off x="5925585" y="2580846"/>
              <a:ext cx="403284" cy="508751"/>
            </a:xfrm>
            <a:custGeom>
              <a:rect b="b" l="l" r="r" t="t"/>
              <a:pathLst>
                <a:path extrusionOk="0" h="22561" w="17884">
                  <a:moveTo>
                    <a:pt x="17883" y="20746"/>
                  </a:moveTo>
                  <a:cubicBezTo>
                    <a:pt x="17174" y="20932"/>
                    <a:pt x="16463" y="21112"/>
                    <a:pt x="15757" y="21305"/>
                  </a:cubicBezTo>
                  <a:cubicBezTo>
                    <a:pt x="13572" y="21904"/>
                    <a:pt x="11343" y="22297"/>
                    <a:pt x="9077" y="22423"/>
                  </a:cubicBezTo>
                  <a:cubicBezTo>
                    <a:pt x="7441" y="22513"/>
                    <a:pt x="5793" y="22560"/>
                    <a:pt x="4169" y="22214"/>
                  </a:cubicBezTo>
                  <a:cubicBezTo>
                    <a:pt x="3252" y="22019"/>
                    <a:pt x="2406" y="21704"/>
                    <a:pt x="1662" y="21147"/>
                  </a:cubicBezTo>
                  <a:cubicBezTo>
                    <a:pt x="669" y="20405"/>
                    <a:pt x="154" y="19442"/>
                    <a:pt x="82" y="18254"/>
                  </a:cubicBezTo>
                  <a:cubicBezTo>
                    <a:pt x="0" y="16940"/>
                    <a:pt x="341" y="15706"/>
                    <a:pt x="896" y="14523"/>
                  </a:cubicBezTo>
                  <a:cubicBezTo>
                    <a:pt x="1819" y="12552"/>
                    <a:pt x="3104" y="10795"/>
                    <a:pt x="4589" y="9167"/>
                  </a:cubicBezTo>
                  <a:cubicBezTo>
                    <a:pt x="5228" y="8466"/>
                    <a:pt x="5855" y="7746"/>
                    <a:pt x="6564" y="7112"/>
                  </a:cubicBezTo>
                  <a:cubicBezTo>
                    <a:pt x="7616" y="6169"/>
                    <a:pt x="8709" y="5263"/>
                    <a:pt x="9833" y="4395"/>
                  </a:cubicBezTo>
                  <a:cubicBezTo>
                    <a:pt x="11813" y="2865"/>
                    <a:pt x="13971" y="1597"/>
                    <a:pt x="16305" y="589"/>
                  </a:cubicBezTo>
                  <a:cubicBezTo>
                    <a:pt x="16818" y="367"/>
                    <a:pt x="17356" y="195"/>
                    <a:pt x="17882" y="0"/>
                  </a:cubicBezTo>
                  <a:close/>
                </a:path>
              </a:pathLst>
            </a:custGeom>
            <a:solidFill>
              <a:schemeClr val="accent1"/>
            </a:solidFill>
            <a:ln>
              <a:noFill/>
            </a:ln>
            <a:effectLst>
              <a:outerShdw blurRad="57150" rotWithShape="0" algn="bl" dir="5400000" dist="19050">
                <a:srgbClr val="000000">
                  <a:alpha val="2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 name="Shape 733"/>
        <p:cNvGrpSpPr/>
        <p:nvPr/>
      </p:nvGrpSpPr>
      <p:grpSpPr>
        <a:xfrm>
          <a:off x="0" y="0"/>
          <a:ext cx="0" cy="0"/>
          <a:chOff x="0" y="0"/>
          <a:chExt cx="0" cy="0"/>
        </a:xfrm>
      </p:grpSpPr>
      <p:sp>
        <p:nvSpPr>
          <p:cNvPr id="734" name="Google Shape;734;p53"/>
          <p:cNvSpPr txBox="1"/>
          <p:nvPr>
            <p:ph idx="1" type="subTitle"/>
          </p:nvPr>
        </p:nvSpPr>
        <p:spPr>
          <a:xfrm>
            <a:off x="713200" y="1170426"/>
            <a:ext cx="7708500" cy="343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for free at our other websites:</a:t>
            </a:r>
            <a:endParaRPr/>
          </a:p>
          <a:p>
            <a:pPr indent="0" lvl="0" marL="0" rtl="0" algn="l">
              <a:spcBef>
                <a:spcPts val="1000"/>
              </a:spcBef>
              <a:spcAft>
                <a:spcPts val="0"/>
              </a:spcAft>
              <a:buNone/>
            </a:pPr>
            <a:r>
              <a:rPr lang="en" sz="1800">
                <a:solidFill>
                  <a:schemeClr val="dk1"/>
                </a:solidFill>
                <a:latin typeface="Aclonica"/>
                <a:ea typeface="Aclonica"/>
                <a:cs typeface="Aclonica"/>
                <a:sym typeface="Aclonica"/>
              </a:rPr>
              <a:t>Vectors</a:t>
            </a:r>
            <a:endParaRPr sz="1800">
              <a:solidFill>
                <a:schemeClr val="dk1"/>
              </a:solidFill>
              <a:latin typeface="Aclonica"/>
              <a:ea typeface="Aclonica"/>
              <a:cs typeface="Aclonica"/>
              <a:sym typeface="Aclonica"/>
            </a:endParaRPr>
          </a:p>
          <a:p>
            <a:pPr indent="-304800" lvl="0" marL="457200" rtl="0" algn="l">
              <a:spcBef>
                <a:spcPts val="0"/>
              </a:spcBef>
              <a:spcAft>
                <a:spcPts val="0"/>
              </a:spcAft>
              <a:buSzPts val="1200"/>
              <a:buChar char="●"/>
            </a:pPr>
            <a:r>
              <a:rPr lang="en" u="sng">
                <a:solidFill>
                  <a:schemeClr val="hlink"/>
                </a:solidFill>
                <a:hlinkClick r:id="rId3"/>
              </a:rPr>
              <a:t>Abstract paper background</a:t>
            </a:r>
            <a:endParaRPr u="sng"/>
          </a:p>
          <a:p>
            <a:pPr indent="0" lvl="0" marL="0" rtl="0" algn="l">
              <a:spcBef>
                <a:spcPts val="1000"/>
              </a:spcBef>
              <a:spcAft>
                <a:spcPts val="0"/>
              </a:spcAft>
              <a:buNone/>
            </a:pPr>
            <a:r>
              <a:rPr lang="en" sz="1800">
                <a:solidFill>
                  <a:schemeClr val="dk1"/>
                </a:solidFill>
                <a:latin typeface="Aclonica"/>
                <a:ea typeface="Aclonica"/>
                <a:cs typeface="Aclonica"/>
                <a:sym typeface="Aclonica"/>
              </a:rPr>
              <a:t>Icons</a:t>
            </a:r>
            <a:endParaRPr sz="1800">
              <a:solidFill>
                <a:schemeClr val="dk1"/>
              </a:solidFill>
              <a:latin typeface="Aclonica"/>
              <a:ea typeface="Aclonica"/>
              <a:cs typeface="Aclonica"/>
              <a:sym typeface="Aclonica"/>
            </a:endParaRPr>
          </a:p>
          <a:p>
            <a:pPr indent="-304800" lvl="0" marL="457200" rtl="0" algn="l">
              <a:spcBef>
                <a:spcPts val="0"/>
              </a:spcBef>
              <a:spcAft>
                <a:spcPts val="0"/>
              </a:spcAft>
              <a:buSzPts val="1200"/>
              <a:buChar char="●"/>
            </a:pPr>
            <a:r>
              <a:rPr lang="en" u="sng">
                <a:solidFill>
                  <a:schemeClr val="hlink"/>
                </a:solidFill>
                <a:hlinkClick r:id="rId4"/>
              </a:rPr>
              <a:t>Icon Pack: Email | Filled</a:t>
            </a:r>
            <a:endParaRPr u="sng"/>
          </a:p>
          <a:p>
            <a:pPr indent="0" lvl="0" marL="0" rtl="0" algn="l">
              <a:spcBef>
                <a:spcPts val="1000"/>
              </a:spcBef>
              <a:spcAft>
                <a:spcPts val="0"/>
              </a:spcAft>
              <a:buNone/>
            </a:pPr>
            <a:r>
              <a:rPr lang="en" sz="1800">
                <a:solidFill>
                  <a:schemeClr val="dk1"/>
                </a:solidFill>
                <a:latin typeface="Aclonica"/>
                <a:ea typeface="Aclonica"/>
                <a:cs typeface="Aclonica"/>
                <a:sym typeface="Aclonica"/>
              </a:rPr>
              <a:t>Photos</a:t>
            </a:r>
            <a:endParaRPr sz="1800">
              <a:solidFill>
                <a:schemeClr val="dk1"/>
              </a:solidFill>
              <a:latin typeface="Aclonica"/>
              <a:ea typeface="Aclonica"/>
              <a:cs typeface="Aclonica"/>
              <a:sym typeface="Aclonica"/>
            </a:endParaRPr>
          </a:p>
          <a:p>
            <a:pPr indent="-304800" lvl="0" marL="457200" rtl="0" algn="l">
              <a:spcBef>
                <a:spcPts val="0"/>
              </a:spcBef>
              <a:spcAft>
                <a:spcPts val="0"/>
              </a:spcAft>
              <a:buSzPts val="1200"/>
              <a:buChar char="●"/>
            </a:pPr>
            <a:r>
              <a:rPr lang="en" u="sng">
                <a:solidFill>
                  <a:schemeClr val="hlink"/>
                </a:solidFill>
                <a:hlinkClick r:id="rId5"/>
              </a:rPr>
              <a:t>Top view woman cutting paper tree branches</a:t>
            </a:r>
            <a:endParaRPr u="sng"/>
          </a:p>
          <a:p>
            <a:pPr indent="-304800" lvl="0" marL="457200" rtl="0" algn="l">
              <a:spcBef>
                <a:spcPts val="0"/>
              </a:spcBef>
              <a:spcAft>
                <a:spcPts val="0"/>
              </a:spcAft>
              <a:buSzPts val="1200"/>
              <a:buChar char="●"/>
            </a:pPr>
            <a:r>
              <a:rPr lang="en" u="sng">
                <a:solidFill>
                  <a:schemeClr val="hlink"/>
                </a:solidFill>
                <a:hlinkClick r:id="rId6"/>
              </a:rPr>
              <a:t>Woman using scissors cut tree branches</a:t>
            </a:r>
            <a:endParaRPr u="sng"/>
          </a:p>
          <a:p>
            <a:pPr indent="-304800" lvl="0" marL="457200" rtl="0" algn="l">
              <a:spcBef>
                <a:spcPts val="0"/>
              </a:spcBef>
              <a:spcAft>
                <a:spcPts val="0"/>
              </a:spcAft>
              <a:buSzPts val="1200"/>
              <a:buChar char="●"/>
            </a:pPr>
            <a:r>
              <a:rPr lang="en" u="sng">
                <a:solidFill>
                  <a:schemeClr val="hlink"/>
                </a:solidFill>
                <a:hlinkClick r:id="rId7"/>
              </a:rPr>
              <a:t>Top view woman cutting colored paper</a:t>
            </a:r>
            <a:endParaRPr u="sng"/>
          </a:p>
          <a:p>
            <a:pPr indent="-304800" lvl="0" marL="457200" rtl="0" algn="l">
              <a:spcBef>
                <a:spcPts val="0"/>
              </a:spcBef>
              <a:spcAft>
                <a:spcPts val="0"/>
              </a:spcAft>
              <a:buSzPts val="1200"/>
              <a:buChar char="●"/>
            </a:pPr>
            <a:r>
              <a:rPr lang="en" u="sng">
                <a:solidFill>
                  <a:schemeClr val="hlink"/>
                </a:solidFill>
                <a:hlinkClick r:id="rId8"/>
              </a:rPr>
              <a:t>Woman making decorations with colored paper</a:t>
            </a:r>
            <a:endParaRPr u="sng"/>
          </a:p>
          <a:p>
            <a:pPr indent="-304800" lvl="0" marL="457200" rtl="0" algn="l">
              <a:spcBef>
                <a:spcPts val="0"/>
              </a:spcBef>
              <a:spcAft>
                <a:spcPts val="0"/>
              </a:spcAft>
              <a:buSzPts val="1200"/>
              <a:buChar char="●"/>
            </a:pPr>
            <a:r>
              <a:rPr lang="en" u="sng">
                <a:solidFill>
                  <a:schemeClr val="hlink"/>
                </a:solidFill>
                <a:hlinkClick r:id="rId9"/>
              </a:rPr>
              <a:t>Woman making paper clips decorations</a:t>
            </a:r>
            <a:endParaRPr u="sng"/>
          </a:p>
          <a:p>
            <a:pPr indent="-304800" lvl="0" marL="457200" rtl="0" algn="l">
              <a:spcBef>
                <a:spcPts val="0"/>
              </a:spcBef>
              <a:spcAft>
                <a:spcPts val="0"/>
              </a:spcAft>
              <a:buSzPts val="1200"/>
              <a:buChar char="●"/>
            </a:pPr>
            <a:r>
              <a:rPr lang="en" u="sng">
                <a:solidFill>
                  <a:schemeClr val="hlink"/>
                </a:solidFill>
                <a:hlinkClick r:id="rId10"/>
              </a:rPr>
              <a:t>Person indian origin having fun I</a:t>
            </a:r>
            <a:endParaRPr u="sng"/>
          </a:p>
          <a:p>
            <a:pPr indent="-304800" lvl="0" marL="457200" rtl="0" algn="l">
              <a:spcBef>
                <a:spcPts val="0"/>
              </a:spcBef>
              <a:spcAft>
                <a:spcPts val="0"/>
              </a:spcAft>
              <a:buSzPts val="1200"/>
              <a:buChar char="●"/>
            </a:pPr>
            <a:r>
              <a:rPr lang="en" u="sng">
                <a:solidFill>
                  <a:schemeClr val="hlink"/>
                </a:solidFill>
                <a:hlinkClick r:id="rId11"/>
              </a:rPr>
              <a:t>Person indian origin having fun II</a:t>
            </a:r>
            <a:endParaRPr u="sng"/>
          </a:p>
          <a:p>
            <a:pPr indent="-304800" lvl="0" marL="457200" rtl="0" algn="l">
              <a:spcBef>
                <a:spcPts val="0"/>
              </a:spcBef>
              <a:spcAft>
                <a:spcPts val="0"/>
              </a:spcAft>
              <a:buSzPts val="1200"/>
              <a:buChar char="●"/>
            </a:pPr>
            <a:r>
              <a:rPr lang="en" u="sng">
                <a:solidFill>
                  <a:schemeClr val="hlink"/>
                </a:solidFill>
                <a:hlinkClick r:id="rId12"/>
              </a:rPr>
              <a:t>Portrait smiling plus size woman</a:t>
            </a:r>
            <a:endParaRPr u="sng"/>
          </a:p>
        </p:txBody>
      </p:sp>
      <p:sp>
        <p:nvSpPr>
          <p:cNvPr id="735" name="Google Shape;735;p53"/>
          <p:cNvSpPr txBox="1"/>
          <p:nvPr>
            <p:ph type="title"/>
          </p:nvPr>
        </p:nvSpPr>
        <p:spPr>
          <a:xfrm>
            <a:off x="722376" y="445025"/>
            <a:ext cx="77085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9" name="Shape 739"/>
        <p:cNvGrpSpPr/>
        <p:nvPr/>
      </p:nvGrpSpPr>
      <p:grpSpPr>
        <a:xfrm>
          <a:off x="0" y="0"/>
          <a:ext cx="0" cy="0"/>
          <a:chOff x="0" y="0"/>
          <a:chExt cx="0" cy="0"/>
        </a:xfrm>
      </p:grpSpPr>
      <p:sp>
        <p:nvSpPr>
          <p:cNvPr id="740" name="Google Shape;740;p5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741" name="Google Shape;741;p54"/>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5" name="Shape 745"/>
        <p:cNvGrpSpPr/>
        <p:nvPr/>
      </p:nvGrpSpPr>
      <p:grpSpPr>
        <a:xfrm>
          <a:off x="0" y="0"/>
          <a:ext cx="0" cy="0"/>
          <a:chOff x="0" y="0"/>
          <a:chExt cx="0" cy="0"/>
        </a:xfrm>
      </p:grpSpPr>
      <p:sp>
        <p:nvSpPr>
          <p:cNvPr id="746" name="Google Shape;746;p55"/>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747" name="Google Shape;747;p5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1" name="Shape 751"/>
        <p:cNvGrpSpPr/>
        <p:nvPr/>
      </p:nvGrpSpPr>
      <p:grpSpPr>
        <a:xfrm>
          <a:off x="0" y="0"/>
          <a:ext cx="0" cy="0"/>
          <a:chOff x="0" y="0"/>
          <a:chExt cx="0" cy="0"/>
        </a:xfrm>
      </p:grpSpPr>
      <p:sp>
        <p:nvSpPr>
          <p:cNvPr id="752" name="Google Shape;752;p56"/>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Aclonica</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b="1" lang="en" sz="1100" u="sng">
                <a:solidFill>
                  <a:schemeClr val="lt1"/>
                </a:solidFill>
                <a:hlinkClick r:id="rId3">
                  <a:extLst>
                    <a:ext uri="{A12FA001-AC4F-418D-AE19-62706E023703}">
                      <ahyp:hlinkClr val="tx"/>
                    </a:ext>
                  </a:extLst>
                </a:hlinkClick>
              </a:rPr>
              <a:t>https://fonts.google.com/specimen/Aclonica</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u="sng">
              <a:solidFill>
                <a:schemeClr val="lt1"/>
              </a:solidFill>
            </a:endParaRPr>
          </a:p>
          <a:p>
            <a:pPr indent="0" lvl="0" marL="0" rtl="0" algn="ctr">
              <a:lnSpc>
                <a:spcPct val="100000"/>
              </a:lnSpc>
              <a:spcBef>
                <a:spcPts val="0"/>
              </a:spcBef>
              <a:spcAft>
                <a:spcPts val="0"/>
              </a:spcAft>
              <a:buNone/>
            </a:pPr>
            <a:r>
              <a:rPr b="1" lang="en" sz="1100">
                <a:solidFill>
                  <a:schemeClr val="lt1"/>
                </a:solidFill>
              </a:rPr>
              <a:t>Cabin</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b="1" lang="en" sz="1100" u="sng">
                <a:solidFill>
                  <a:schemeClr val="lt1"/>
                </a:solidFill>
                <a:hlinkClick r:id="rId4">
                  <a:extLst>
                    <a:ext uri="{A12FA001-AC4F-418D-AE19-62706E023703}">
                      <ahyp:hlinkClr val="tx"/>
                    </a:ext>
                  </a:extLst>
                </a:hlinkClick>
              </a:rPr>
              <a:t>https://fonts.google.com/specimen/Cabin</a:t>
            </a:r>
            <a:r>
              <a:rPr lang="en" sz="1100">
                <a:solidFill>
                  <a:schemeClr val="lt1"/>
                </a:solidFill>
              </a:rPr>
              <a:t>)</a:t>
            </a:r>
            <a:endParaRPr sz="1100">
              <a:solidFill>
                <a:schemeClr val="lt1"/>
              </a:solidFill>
            </a:endParaRPr>
          </a:p>
        </p:txBody>
      </p:sp>
      <p:sp>
        <p:nvSpPr>
          <p:cNvPr id="753" name="Google Shape;753;p56"/>
          <p:cNvSpPr/>
          <p:nvPr/>
        </p:nvSpPr>
        <p:spPr>
          <a:xfrm>
            <a:off x="2583563" y="2940000"/>
            <a:ext cx="791400" cy="754200"/>
          </a:xfrm>
          <a:prstGeom prst="roundRect">
            <a:avLst>
              <a:gd fmla="val 16667" name="adj"/>
            </a:avLst>
          </a:prstGeom>
          <a:solidFill>
            <a:srgbClr val="4733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6"/>
          <p:cNvSpPr/>
          <p:nvPr/>
        </p:nvSpPr>
        <p:spPr>
          <a:xfrm>
            <a:off x="3645382" y="2940000"/>
            <a:ext cx="791400" cy="754200"/>
          </a:xfrm>
          <a:prstGeom prst="roundRect">
            <a:avLst>
              <a:gd fmla="val 16667" name="adj"/>
            </a:avLst>
          </a:prstGeom>
          <a:solidFill>
            <a:srgbClr val="FFF5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6"/>
          <p:cNvSpPr/>
          <p:nvPr/>
        </p:nvSpPr>
        <p:spPr>
          <a:xfrm>
            <a:off x="4707202" y="2940000"/>
            <a:ext cx="791400" cy="754200"/>
          </a:xfrm>
          <a:prstGeom prst="roundRect">
            <a:avLst>
              <a:gd fmla="val 16667" name="adj"/>
            </a:avLst>
          </a:prstGeom>
          <a:solidFill>
            <a:srgbClr val="C6737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6"/>
          <p:cNvSpPr txBox="1"/>
          <p:nvPr/>
        </p:nvSpPr>
        <p:spPr>
          <a:xfrm>
            <a:off x="2583563" y="3097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#473333</a:t>
            </a:r>
            <a:endParaRPr sz="1000">
              <a:solidFill>
                <a:srgbClr val="FFFFFF"/>
              </a:solidFill>
            </a:endParaRPr>
          </a:p>
        </p:txBody>
      </p:sp>
      <p:sp>
        <p:nvSpPr>
          <p:cNvPr id="757" name="Google Shape;757;p56"/>
          <p:cNvSpPr txBox="1"/>
          <p:nvPr/>
        </p:nvSpPr>
        <p:spPr>
          <a:xfrm>
            <a:off x="3645388" y="3097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#fff5f5</a:t>
            </a:r>
            <a:endParaRPr sz="1000">
              <a:solidFill>
                <a:schemeClr val="dk1"/>
              </a:solidFill>
            </a:endParaRPr>
          </a:p>
        </p:txBody>
      </p:sp>
      <p:sp>
        <p:nvSpPr>
          <p:cNvPr id="758" name="Google Shape;758;p56"/>
          <p:cNvSpPr txBox="1"/>
          <p:nvPr/>
        </p:nvSpPr>
        <p:spPr>
          <a:xfrm>
            <a:off x="4707213" y="3097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#c67373</a:t>
            </a:r>
            <a:endParaRPr sz="1000">
              <a:solidFill>
                <a:srgbClr val="FFFFFF"/>
              </a:solidFill>
            </a:endParaRPr>
          </a:p>
        </p:txBody>
      </p:sp>
      <p:sp>
        <p:nvSpPr>
          <p:cNvPr id="759" name="Google Shape;759;p56"/>
          <p:cNvSpPr/>
          <p:nvPr/>
        </p:nvSpPr>
        <p:spPr>
          <a:xfrm>
            <a:off x="5769038" y="2940000"/>
            <a:ext cx="791400" cy="754200"/>
          </a:xfrm>
          <a:prstGeom prst="roundRect">
            <a:avLst>
              <a:gd fmla="val 16667" name="adj"/>
            </a:avLst>
          </a:prstGeom>
          <a:solidFill>
            <a:srgbClr val="DD8F8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6"/>
          <p:cNvSpPr txBox="1"/>
          <p:nvPr/>
        </p:nvSpPr>
        <p:spPr>
          <a:xfrm>
            <a:off x="5769038" y="30970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#dd8f8d</a:t>
            </a:r>
            <a:endParaRPr sz="1000">
              <a:solidFill>
                <a:schemeClr val="dk1"/>
              </a:solidFill>
            </a:endParaRPr>
          </a:p>
        </p:txBody>
      </p:sp>
      <p:sp>
        <p:nvSpPr>
          <p:cNvPr id="761" name="Google Shape;761;p56"/>
          <p:cNvSpPr/>
          <p:nvPr/>
        </p:nvSpPr>
        <p:spPr>
          <a:xfrm>
            <a:off x="2583563" y="3871100"/>
            <a:ext cx="791400" cy="754200"/>
          </a:xfrm>
          <a:prstGeom prst="roundRect">
            <a:avLst>
              <a:gd fmla="val 16667" name="adj"/>
            </a:avLst>
          </a:prstGeom>
          <a:solidFill>
            <a:srgbClr val="EBCDC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6"/>
          <p:cNvSpPr/>
          <p:nvPr/>
        </p:nvSpPr>
        <p:spPr>
          <a:xfrm>
            <a:off x="3645382" y="3871100"/>
            <a:ext cx="791400" cy="754200"/>
          </a:xfrm>
          <a:prstGeom prst="roundRect">
            <a:avLst>
              <a:gd fmla="val 16667" name="adj"/>
            </a:avLst>
          </a:prstGeom>
          <a:solidFill>
            <a:srgbClr val="E8B28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6"/>
          <p:cNvSpPr/>
          <p:nvPr/>
        </p:nvSpPr>
        <p:spPr>
          <a:xfrm>
            <a:off x="4707202" y="3871100"/>
            <a:ext cx="791400" cy="754200"/>
          </a:xfrm>
          <a:prstGeom prst="roundRect">
            <a:avLst>
              <a:gd fmla="val 16667" name="adj"/>
            </a:avLst>
          </a:prstGeom>
          <a:solidFill>
            <a:srgbClr val="F2C88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6"/>
          <p:cNvSpPr txBox="1"/>
          <p:nvPr/>
        </p:nvSpPr>
        <p:spPr>
          <a:xfrm>
            <a:off x="2583563" y="40281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#ebcdc5</a:t>
            </a:r>
            <a:endParaRPr sz="1000">
              <a:solidFill>
                <a:schemeClr val="dk1"/>
              </a:solidFill>
            </a:endParaRPr>
          </a:p>
        </p:txBody>
      </p:sp>
      <p:sp>
        <p:nvSpPr>
          <p:cNvPr id="765" name="Google Shape;765;p56"/>
          <p:cNvSpPr txBox="1"/>
          <p:nvPr/>
        </p:nvSpPr>
        <p:spPr>
          <a:xfrm>
            <a:off x="3645388" y="40281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#e8b288</a:t>
            </a:r>
            <a:endParaRPr sz="1000">
              <a:solidFill>
                <a:schemeClr val="dk1"/>
              </a:solidFill>
            </a:endParaRPr>
          </a:p>
        </p:txBody>
      </p:sp>
      <p:sp>
        <p:nvSpPr>
          <p:cNvPr id="766" name="Google Shape;766;p56"/>
          <p:cNvSpPr txBox="1"/>
          <p:nvPr/>
        </p:nvSpPr>
        <p:spPr>
          <a:xfrm>
            <a:off x="4707213" y="40281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#f2c889</a:t>
            </a:r>
            <a:endParaRPr sz="1000">
              <a:solidFill>
                <a:schemeClr val="dk1"/>
              </a:solidFill>
            </a:endParaRPr>
          </a:p>
        </p:txBody>
      </p:sp>
      <p:sp>
        <p:nvSpPr>
          <p:cNvPr id="767" name="Google Shape;767;p56"/>
          <p:cNvSpPr/>
          <p:nvPr/>
        </p:nvSpPr>
        <p:spPr>
          <a:xfrm>
            <a:off x="5769038" y="3871100"/>
            <a:ext cx="791400" cy="754200"/>
          </a:xfrm>
          <a:prstGeom prst="roundRect">
            <a:avLst>
              <a:gd fmla="val 16667" name="adj"/>
            </a:avLst>
          </a:prstGeom>
          <a:solidFill>
            <a:srgbClr val="C3BF9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6"/>
          <p:cNvSpPr txBox="1"/>
          <p:nvPr/>
        </p:nvSpPr>
        <p:spPr>
          <a:xfrm>
            <a:off x="5769038" y="40281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#c3bf9b</a:t>
            </a:r>
            <a:endParaRPr sz="1000">
              <a:solidFill>
                <a:schemeClr val="dk1"/>
              </a:solidFill>
            </a:endParaRPr>
          </a:p>
        </p:txBody>
      </p:sp>
      <p:sp>
        <p:nvSpPr>
          <p:cNvPr id="769" name="Google Shape;769;p5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3" name="Shape 773"/>
        <p:cNvGrpSpPr/>
        <p:nvPr/>
      </p:nvGrpSpPr>
      <p:grpSpPr>
        <a:xfrm>
          <a:off x="0" y="0"/>
          <a:ext cx="0" cy="0"/>
          <a:chOff x="0" y="0"/>
          <a:chExt cx="0" cy="0"/>
        </a:xfrm>
      </p:grpSpPr>
      <p:sp>
        <p:nvSpPr>
          <p:cNvPr id="774" name="Google Shape;774;p57"/>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775" name="Google Shape;775;p5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776" name="Google Shape;776;p5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777" name="Google Shape;777;p5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778" name="Google Shape;778;p5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779" name="Google Shape;779;p5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780" name="Google Shape;780;p5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781" name="Google Shape;781;p5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782" name="Google Shape;782;p5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783" name="Google Shape;783;p5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784" name="Google Shape;784;p5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785" name="Google Shape;785;p5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9" name="Shape 789"/>
        <p:cNvGrpSpPr/>
        <p:nvPr/>
      </p:nvGrpSpPr>
      <p:grpSpPr>
        <a:xfrm>
          <a:off x="0" y="0"/>
          <a:ext cx="0" cy="0"/>
          <a:chOff x="0" y="0"/>
          <a:chExt cx="0" cy="0"/>
        </a:xfrm>
      </p:grpSpPr>
      <p:grpSp>
        <p:nvGrpSpPr>
          <p:cNvPr id="790" name="Google Shape;790;p58"/>
          <p:cNvGrpSpPr/>
          <p:nvPr/>
        </p:nvGrpSpPr>
        <p:grpSpPr>
          <a:xfrm>
            <a:off x="5048544" y="3019584"/>
            <a:ext cx="442841" cy="514271"/>
            <a:chOff x="4727025" y="1332775"/>
            <a:chExt cx="59900" cy="69625"/>
          </a:xfrm>
        </p:grpSpPr>
        <p:sp>
          <p:nvSpPr>
            <p:cNvPr id="791" name="Google Shape;791;p5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58"/>
          <p:cNvGrpSpPr/>
          <p:nvPr/>
        </p:nvGrpSpPr>
        <p:grpSpPr>
          <a:xfrm>
            <a:off x="5723860" y="2267072"/>
            <a:ext cx="500909" cy="500899"/>
            <a:chOff x="4820425" y="1329900"/>
            <a:chExt cx="70175" cy="70350"/>
          </a:xfrm>
        </p:grpSpPr>
        <p:sp>
          <p:nvSpPr>
            <p:cNvPr id="794" name="Google Shape;794;p5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58"/>
          <p:cNvGrpSpPr/>
          <p:nvPr/>
        </p:nvGrpSpPr>
        <p:grpSpPr>
          <a:xfrm>
            <a:off x="6376484" y="2278862"/>
            <a:ext cx="538135" cy="493119"/>
            <a:chOff x="4903200" y="1331525"/>
            <a:chExt cx="73575" cy="67425"/>
          </a:xfrm>
        </p:grpSpPr>
        <p:sp>
          <p:nvSpPr>
            <p:cNvPr id="799" name="Google Shape;799;p5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800" name="Google Shape;800;p5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58"/>
          <p:cNvGrpSpPr/>
          <p:nvPr/>
        </p:nvGrpSpPr>
        <p:grpSpPr>
          <a:xfrm>
            <a:off x="5636435" y="3020840"/>
            <a:ext cx="544563" cy="511895"/>
            <a:chOff x="4815575" y="1416800"/>
            <a:chExt cx="73750" cy="71400"/>
          </a:xfrm>
        </p:grpSpPr>
        <p:sp>
          <p:nvSpPr>
            <p:cNvPr id="802" name="Google Shape;802;p5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 name="Google Shape;805;p58"/>
          <p:cNvGrpSpPr/>
          <p:nvPr/>
        </p:nvGrpSpPr>
        <p:grpSpPr>
          <a:xfrm>
            <a:off x="6333060" y="3020546"/>
            <a:ext cx="602914" cy="512477"/>
            <a:chOff x="4902475" y="1418875"/>
            <a:chExt cx="74500" cy="63775"/>
          </a:xfrm>
        </p:grpSpPr>
        <p:sp>
          <p:nvSpPr>
            <p:cNvPr id="806" name="Google Shape;806;p5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8"/>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58"/>
          <p:cNvGrpSpPr/>
          <p:nvPr/>
        </p:nvGrpSpPr>
        <p:grpSpPr>
          <a:xfrm>
            <a:off x="5748932" y="3759785"/>
            <a:ext cx="515391" cy="525699"/>
            <a:chOff x="4818100" y="1507675"/>
            <a:chExt cx="71225" cy="71625"/>
          </a:xfrm>
        </p:grpSpPr>
        <p:sp>
          <p:nvSpPr>
            <p:cNvPr id="809" name="Google Shape;809;p5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 name="Google Shape;813;p58"/>
          <p:cNvGrpSpPr/>
          <p:nvPr/>
        </p:nvGrpSpPr>
        <p:grpSpPr>
          <a:xfrm>
            <a:off x="5087034" y="3781317"/>
            <a:ext cx="522956" cy="489869"/>
            <a:chOff x="4721450" y="1509475"/>
            <a:chExt cx="79350" cy="74325"/>
          </a:xfrm>
        </p:grpSpPr>
        <p:sp>
          <p:nvSpPr>
            <p:cNvPr id="814" name="Google Shape;814;p5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58"/>
          <p:cNvGrpSpPr/>
          <p:nvPr/>
        </p:nvGrpSpPr>
        <p:grpSpPr>
          <a:xfrm>
            <a:off x="6410277" y="3761069"/>
            <a:ext cx="525704" cy="535436"/>
            <a:chOff x="4906800" y="1507500"/>
            <a:chExt cx="70350" cy="71075"/>
          </a:xfrm>
        </p:grpSpPr>
        <p:sp>
          <p:nvSpPr>
            <p:cNvPr id="819" name="Google Shape;819;p5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58"/>
          <p:cNvGrpSpPr/>
          <p:nvPr/>
        </p:nvGrpSpPr>
        <p:grpSpPr>
          <a:xfrm>
            <a:off x="4443099" y="2267050"/>
            <a:ext cx="508054" cy="508095"/>
            <a:chOff x="3736598" y="2170606"/>
            <a:chExt cx="404889" cy="404889"/>
          </a:xfrm>
        </p:grpSpPr>
        <p:sp>
          <p:nvSpPr>
            <p:cNvPr id="825" name="Google Shape;825;p5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58"/>
          <p:cNvGrpSpPr/>
          <p:nvPr/>
        </p:nvGrpSpPr>
        <p:grpSpPr>
          <a:xfrm>
            <a:off x="3731139" y="2267145"/>
            <a:ext cx="575790" cy="507904"/>
            <a:chOff x="3161917" y="2170682"/>
            <a:chExt cx="458870" cy="404737"/>
          </a:xfrm>
        </p:grpSpPr>
        <p:sp>
          <p:nvSpPr>
            <p:cNvPr id="830" name="Google Shape;830;p5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831" name="Google Shape;831;p5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58"/>
          <p:cNvGrpSpPr/>
          <p:nvPr/>
        </p:nvGrpSpPr>
        <p:grpSpPr>
          <a:xfrm>
            <a:off x="3758669" y="3027517"/>
            <a:ext cx="520730" cy="498567"/>
            <a:chOff x="3179914" y="2889488"/>
            <a:chExt cx="422876" cy="404911"/>
          </a:xfrm>
        </p:grpSpPr>
        <p:sp>
          <p:nvSpPr>
            <p:cNvPr id="834" name="Google Shape;834;p5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 name="Google Shape;840;p58"/>
          <p:cNvGrpSpPr/>
          <p:nvPr/>
        </p:nvGrpSpPr>
        <p:grpSpPr>
          <a:xfrm>
            <a:off x="4387349" y="3027477"/>
            <a:ext cx="516145" cy="498648"/>
            <a:chOff x="3729467" y="2889422"/>
            <a:chExt cx="419153" cy="404977"/>
          </a:xfrm>
        </p:grpSpPr>
        <p:sp>
          <p:nvSpPr>
            <p:cNvPr id="841" name="Google Shape;841;p5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58"/>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8"/>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8"/>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8"/>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 name="Google Shape;852;p58"/>
          <p:cNvGrpSpPr/>
          <p:nvPr/>
        </p:nvGrpSpPr>
        <p:grpSpPr>
          <a:xfrm>
            <a:off x="7107677" y="2474362"/>
            <a:ext cx="166473" cy="141497"/>
            <a:chOff x="4660325" y="1866850"/>
            <a:chExt cx="68350" cy="58100"/>
          </a:xfrm>
        </p:grpSpPr>
        <p:sp>
          <p:nvSpPr>
            <p:cNvPr id="853" name="Google Shape;853;p5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58"/>
          <p:cNvGrpSpPr/>
          <p:nvPr/>
        </p:nvGrpSpPr>
        <p:grpSpPr>
          <a:xfrm>
            <a:off x="7417022" y="2500086"/>
            <a:ext cx="162515" cy="90049"/>
            <a:chOff x="4791775" y="1877500"/>
            <a:chExt cx="66725" cy="36975"/>
          </a:xfrm>
        </p:grpSpPr>
        <p:sp>
          <p:nvSpPr>
            <p:cNvPr id="856" name="Google Shape;856;p5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58"/>
          <p:cNvGrpSpPr/>
          <p:nvPr/>
        </p:nvGrpSpPr>
        <p:grpSpPr>
          <a:xfrm>
            <a:off x="7738734" y="2500086"/>
            <a:ext cx="144979" cy="90049"/>
            <a:chOff x="4923925" y="1877500"/>
            <a:chExt cx="59525" cy="36975"/>
          </a:xfrm>
        </p:grpSpPr>
        <p:sp>
          <p:nvSpPr>
            <p:cNvPr id="859" name="Google Shape;859;p5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58"/>
          <p:cNvGrpSpPr/>
          <p:nvPr/>
        </p:nvGrpSpPr>
        <p:grpSpPr>
          <a:xfrm>
            <a:off x="8033226" y="2482277"/>
            <a:ext cx="141447" cy="125667"/>
            <a:chOff x="5058450" y="1870100"/>
            <a:chExt cx="58075" cy="51600"/>
          </a:xfrm>
        </p:grpSpPr>
        <p:sp>
          <p:nvSpPr>
            <p:cNvPr id="862" name="Google Shape;862;p5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 name="Google Shape;864;p58"/>
          <p:cNvGrpSpPr/>
          <p:nvPr/>
        </p:nvGrpSpPr>
        <p:grpSpPr>
          <a:xfrm>
            <a:off x="7447741" y="2904685"/>
            <a:ext cx="101077" cy="107645"/>
            <a:chOff x="4811425" y="2065025"/>
            <a:chExt cx="41500" cy="44200"/>
          </a:xfrm>
        </p:grpSpPr>
        <p:sp>
          <p:nvSpPr>
            <p:cNvPr id="865" name="Google Shape;865;p5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 name="Google Shape;867;p58"/>
          <p:cNvGrpSpPr/>
          <p:nvPr/>
        </p:nvGrpSpPr>
        <p:grpSpPr>
          <a:xfrm>
            <a:off x="7740178" y="2904898"/>
            <a:ext cx="120867" cy="107218"/>
            <a:chOff x="4929875" y="2065025"/>
            <a:chExt cx="49625" cy="44025"/>
          </a:xfrm>
        </p:grpSpPr>
        <p:sp>
          <p:nvSpPr>
            <p:cNvPr id="868" name="Google Shape;868;p5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58"/>
          <p:cNvGrpSpPr/>
          <p:nvPr/>
        </p:nvGrpSpPr>
        <p:grpSpPr>
          <a:xfrm>
            <a:off x="8068847" y="2907912"/>
            <a:ext cx="70206" cy="101191"/>
            <a:chOff x="5083925" y="2066350"/>
            <a:chExt cx="28825" cy="41550"/>
          </a:xfrm>
        </p:grpSpPr>
        <p:sp>
          <p:nvSpPr>
            <p:cNvPr id="871" name="Google Shape;871;p5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58"/>
          <p:cNvGrpSpPr/>
          <p:nvPr/>
        </p:nvGrpSpPr>
        <p:grpSpPr>
          <a:xfrm>
            <a:off x="7100401" y="2923559"/>
            <a:ext cx="181026" cy="69896"/>
            <a:chOff x="4659775" y="2072775"/>
            <a:chExt cx="74325" cy="28700"/>
          </a:xfrm>
        </p:grpSpPr>
        <p:sp>
          <p:nvSpPr>
            <p:cNvPr id="874" name="Google Shape;874;p5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58"/>
          <p:cNvGrpSpPr/>
          <p:nvPr/>
        </p:nvGrpSpPr>
        <p:grpSpPr>
          <a:xfrm>
            <a:off x="8020257" y="2714124"/>
            <a:ext cx="167387" cy="89197"/>
            <a:chOff x="4662475" y="1976500"/>
            <a:chExt cx="68725" cy="36625"/>
          </a:xfrm>
        </p:grpSpPr>
        <p:sp>
          <p:nvSpPr>
            <p:cNvPr id="878" name="Google Shape;878;p5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 name="Google Shape;881;p58"/>
          <p:cNvGrpSpPr/>
          <p:nvPr/>
        </p:nvGrpSpPr>
        <p:grpSpPr>
          <a:xfrm>
            <a:off x="7717162" y="2717564"/>
            <a:ext cx="166899" cy="82317"/>
            <a:chOff x="4920150" y="1977875"/>
            <a:chExt cx="68525" cy="33800"/>
          </a:xfrm>
        </p:grpSpPr>
        <p:sp>
          <p:nvSpPr>
            <p:cNvPr id="882" name="Google Shape;882;p5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 name="Google Shape;885;p58"/>
          <p:cNvGrpSpPr/>
          <p:nvPr/>
        </p:nvGrpSpPr>
        <p:grpSpPr>
          <a:xfrm>
            <a:off x="7128319" y="3121482"/>
            <a:ext cx="125190" cy="127858"/>
            <a:chOff x="4676550" y="2160575"/>
            <a:chExt cx="51400" cy="52500"/>
          </a:xfrm>
        </p:grpSpPr>
        <p:sp>
          <p:nvSpPr>
            <p:cNvPr id="886" name="Google Shape;886;p5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58"/>
          <p:cNvGrpSpPr/>
          <p:nvPr/>
        </p:nvGrpSpPr>
        <p:grpSpPr>
          <a:xfrm>
            <a:off x="7425577" y="3128514"/>
            <a:ext cx="145405" cy="113794"/>
            <a:chOff x="4768325" y="2163475"/>
            <a:chExt cx="59700" cy="46725"/>
          </a:xfrm>
        </p:grpSpPr>
        <p:sp>
          <p:nvSpPr>
            <p:cNvPr id="890" name="Google Shape;890;p5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 name="Google Shape;892;p58"/>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8"/>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8"/>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8"/>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8"/>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8"/>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 name="Google Shape;898;p58"/>
          <p:cNvGrpSpPr/>
          <p:nvPr/>
        </p:nvGrpSpPr>
        <p:grpSpPr>
          <a:xfrm>
            <a:off x="7441895" y="3383608"/>
            <a:ext cx="112768" cy="106853"/>
            <a:chOff x="4768575" y="2253950"/>
            <a:chExt cx="46300" cy="43875"/>
          </a:xfrm>
        </p:grpSpPr>
        <p:sp>
          <p:nvSpPr>
            <p:cNvPr id="899" name="Google Shape;899;p5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58"/>
          <p:cNvGrpSpPr/>
          <p:nvPr/>
        </p:nvGrpSpPr>
        <p:grpSpPr>
          <a:xfrm>
            <a:off x="7741518" y="3872634"/>
            <a:ext cx="118187" cy="146246"/>
            <a:chOff x="4960900" y="2433225"/>
            <a:chExt cx="48525" cy="60050"/>
          </a:xfrm>
        </p:grpSpPr>
        <p:sp>
          <p:nvSpPr>
            <p:cNvPr id="902" name="Google Shape;902;p5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58"/>
          <p:cNvGrpSpPr/>
          <p:nvPr/>
        </p:nvGrpSpPr>
        <p:grpSpPr>
          <a:xfrm>
            <a:off x="7430083" y="4136695"/>
            <a:ext cx="136394" cy="143810"/>
            <a:chOff x="4854075" y="2527625"/>
            <a:chExt cx="56000" cy="59050"/>
          </a:xfrm>
        </p:grpSpPr>
        <p:sp>
          <p:nvSpPr>
            <p:cNvPr id="905" name="Google Shape;905;p5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 name="Google Shape;907;p58"/>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8"/>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8"/>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58"/>
          <p:cNvGrpSpPr/>
          <p:nvPr/>
        </p:nvGrpSpPr>
        <p:grpSpPr>
          <a:xfrm>
            <a:off x="8054294" y="3600439"/>
            <a:ext cx="99312" cy="160797"/>
            <a:chOff x="5059700" y="2334775"/>
            <a:chExt cx="40775" cy="66025"/>
          </a:xfrm>
        </p:grpSpPr>
        <p:sp>
          <p:nvSpPr>
            <p:cNvPr id="911" name="Google Shape;911;p5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58"/>
          <p:cNvGrpSpPr/>
          <p:nvPr/>
        </p:nvGrpSpPr>
        <p:grpSpPr>
          <a:xfrm>
            <a:off x="8011458" y="3865571"/>
            <a:ext cx="184984" cy="160371"/>
            <a:chOff x="5037700" y="2430325"/>
            <a:chExt cx="75950" cy="65850"/>
          </a:xfrm>
        </p:grpSpPr>
        <p:sp>
          <p:nvSpPr>
            <p:cNvPr id="921" name="Google Shape;921;p5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58"/>
          <p:cNvGrpSpPr/>
          <p:nvPr/>
        </p:nvGrpSpPr>
        <p:grpSpPr>
          <a:xfrm>
            <a:off x="7430964" y="3632023"/>
            <a:ext cx="173014" cy="97629"/>
            <a:chOff x="4756975" y="2341800"/>
            <a:chExt cx="91975" cy="51925"/>
          </a:xfrm>
        </p:grpSpPr>
        <p:sp>
          <p:nvSpPr>
            <p:cNvPr id="924" name="Google Shape;924;p5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 name="Google Shape;944;p58"/>
          <p:cNvGrpSpPr/>
          <p:nvPr/>
        </p:nvGrpSpPr>
        <p:grpSpPr>
          <a:xfrm>
            <a:off x="7697901" y="4120720"/>
            <a:ext cx="212497" cy="175761"/>
            <a:chOff x="4943575" y="2516350"/>
            <a:chExt cx="98675" cy="81700"/>
          </a:xfrm>
        </p:grpSpPr>
        <p:sp>
          <p:nvSpPr>
            <p:cNvPr id="945" name="Google Shape;945;p5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58"/>
          <p:cNvGrpSpPr/>
          <p:nvPr/>
        </p:nvGrpSpPr>
        <p:grpSpPr>
          <a:xfrm>
            <a:off x="1955962" y="3346963"/>
            <a:ext cx="965351" cy="134611"/>
            <a:chOff x="4411970" y="2962952"/>
            <a:chExt cx="706544" cy="104212"/>
          </a:xfrm>
        </p:grpSpPr>
        <p:sp>
          <p:nvSpPr>
            <p:cNvPr id="1024" name="Google Shape;1024;p5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58"/>
          <p:cNvGrpSpPr/>
          <p:nvPr/>
        </p:nvGrpSpPr>
        <p:grpSpPr>
          <a:xfrm>
            <a:off x="1955962" y="2935877"/>
            <a:ext cx="960158" cy="289172"/>
            <a:chOff x="4411970" y="2726085"/>
            <a:chExt cx="643107" cy="193659"/>
          </a:xfrm>
        </p:grpSpPr>
        <p:sp>
          <p:nvSpPr>
            <p:cNvPr id="1029" name="Google Shape;1029;p5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 name="Google Shape;1032;p58"/>
          <p:cNvGrpSpPr/>
          <p:nvPr/>
        </p:nvGrpSpPr>
        <p:grpSpPr>
          <a:xfrm>
            <a:off x="958854" y="3201987"/>
            <a:ext cx="833173" cy="259209"/>
            <a:chOff x="4411970" y="4340222"/>
            <a:chExt cx="779467" cy="242683"/>
          </a:xfrm>
        </p:grpSpPr>
        <p:sp>
          <p:nvSpPr>
            <p:cNvPr id="1033" name="Google Shape;1033;p5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58"/>
          <p:cNvGrpSpPr/>
          <p:nvPr/>
        </p:nvGrpSpPr>
        <p:grpSpPr>
          <a:xfrm>
            <a:off x="1955962" y="2597733"/>
            <a:ext cx="965160" cy="216230"/>
            <a:chOff x="4411970" y="2468674"/>
            <a:chExt cx="747317" cy="167425"/>
          </a:xfrm>
        </p:grpSpPr>
        <p:sp>
          <p:nvSpPr>
            <p:cNvPr id="1037" name="Google Shape;1037;p5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 name="Google Shape;1039;p58"/>
          <p:cNvGrpSpPr/>
          <p:nvPr/>
        </p:nvGrpSpPr>
        <p:grpSpPr>
          <a:xfrm>
            <a:off x="954709" y="2502450"/>
            <a:ext cx="810451" cy="319148"/>
            <a:chOff x="4411970" y="3686602"/>
            <a:chExt cx="797845" cy="314215"/>
          </a:xfrm>
        </p:grpSpPr>
        <p:sp>
          <p:nvSpPr>
            <p:cNvPr id="1040" name="Google Shape;1040;p58"/>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8"/>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8"/>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8"/>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8"/>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 name="Google Shape;1045;p58"/>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 name="Google Shape;1046;p58"/>
          <p:cNvGrpSpPr/>
          <p:nvPr/>
        </p:nvGrpSpPr>
        <p:grpSpPr>
          <a:xfrm>
            <a:off x="954806" y="2256974"/>
            <a:ext cx="1970333" cy="208784"/>
            <a:chOff x="6336019" y="3733725"/>
            <a:chExt cx="2566206" cy="351310"/>
          </a:xfrm>
        </p:grpSpPr>
        <p:sp>
          <p:nvSpPr>
            <p:cNvPr id="1047" name="Google Shape;1047;p58"/>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8"/>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8"/>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8"/>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58"/>
          <p:cNvGrpSpPr/>
          <p:nvPr/>
        </p:nvGrpSpPr>
        <p:grpSpPr>
          <a:xfrm>
            <a:off x="1955962" y="3864529"/>
            <a:ext cx="946551" cy="153200"/>
            <a:chOff x="4404545" y="3301592"/>
            <a:chExt cx="782403" cy="129272"/>
          </a:xfrm>
        </p:grpSpPr>
        <p:sp>
          <p:nvSpPr>
            <p:cNvPr id="1052" name="Google Shape;1052;p5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8"/>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 name="Google Shape;1054;p58"/>
          <p:cNvGrpSpPr/>
          <p:nvPr/>
        </p:nvGrpSpPr>
        <p:grpSpPr>
          <a:xfrm>
            <a:off x="1955962" y="3603488"/>
            <a:ext cx="962257" cy="139127"/>
            <a:chOff x="4411970" y="3131459"/>
            <a:chExt cx="710520" cy="117397"/>
          </a:xfrm>
        </p:grpSpPr>
        <p:sp>
          <p:nvSpPr>
            <p:cNvPr id="1055" name="Google Shape;1055;p5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57" name="Google Shape;1057;p58"/>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 name="Google Shape;1058;p58"/>
          <p:cNvGrpSpPr/>
          <p:nvPr/>
        </p:nvGrpSpPr>
        <p:grpSpPr>
          <a:xfrm>
            <a:off x="956107" y="3538282"/>
            <a:ext cx="823838" cy="458988"/>
            <a:chOff x="4411970" y="1801825"/>
            <a:chExt cx="734586" cy="409262"/>
          </a:xfrm>
        </p:grpSpPr>
        <p:sp>
          <p:nvSpPr>
            <p:cNvPr id="1059" name="Google Shape;1059;p5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 name="Google Shape;1061;p58"/>
          <p:cNvGrpSpPr/>
          <p:nvPr/>
        </p:nvGrpSpPr>
        <p:grpSpPr>
          <a:xfrm>
            <a:off x="956107" y="4086708"/>
            <a:ext cx="856348" cy="212039"/>
            <a:chOff x="4411970" y="2233974"/>
            <a:chExt cx="763574" cy="189068"/>
          </a:xfrm>
        </p:grpSpPr>
        <p:sp>
          <p:nvSpPr>
            <p:cNvPr id="1062" name="Google Shape;1062;p58"/>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8"/>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 name="Google Shape;1064;p58"/>
          <p:cNvGrpSpPr/>
          <p:nvPr/>
        </p:nvGrpSpPr>
        <p:grpSpPr>
          <a:xfrm>
            <a:off x="3066303" y="2262044"/>
            <a:ext cx="511602" cy="511602"/>
            <a:chOff x="5681300" y="2527788"/>
            <a:chExt cx="805800" cy="805800"/>
          </a:xfrm>
        </p:grpSpPr>
        <p:sp>
          <p:nvSpPr>
            <p:cNvPr id="1065" name="Google Shape;1065;p58"/>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58"/>
          <p:cNvGrpSpPr/>
          <p:nvPr/>
        </p:nvGrpSpPr>
        <p:grpSpPr>
          <a:xfrm>
            <a:off x="3063497" y="3028627"/>
            <a:ext cx="513021" cy="512935"/>
            <a:chOff x="4049800" y="640400"/>
            <a:chExt cx="858900" cy="858900"/>
          </a:xfrm>
        </p:grpSpPr>
        <p:sp>
          <p:nvSpPr>
            <p:cNvPr id="1068" name="Google Shape;1068;p58"/>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8"/>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58"/>
          <p:cNvGrpSpPr/>
          <p:nvPr/>
        </p:nvGrpSpPr>
        <p:grpSpPr>
          <a:xfrm>
            <a:off x="2980696" y="3680519"/>
            <a:ext cx="686489" cy="686585"/>
            <a:chOff x="5080188" y="927900"/>
            <a:chExt cx="961200" cy="961200"/>
          </a:xfrm>
        </p:grpSpPr>
        <p:sp>
          <p:nvSpPr>
            <p:cNvPr id="1071" name="Google Shape;1071;p58"/>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8"/>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8"/>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8"/>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 name="Google Shape;1079;p58"/>
          <p:cNvGrpSpPr/>
          <p:nvPr/>
        </p:nvGrpSpPr>
        <p:grpSpPr>
          <a:xfrm>
            <a:off x="3763848" y="3773248"/>
            <a:ext cx="510373" cy="510937"/>
            <a:chOff x="7508249" y="1522825"/>
            <a:chExt cx="1326332" cy="1322987"/>
          </a:xfrm>
        </p:grpSpPr>
        <p:sp>
          <p:nvSpPr>
            <p:cNvPr id="1080" name="Google Shape;1080;p58"/>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8"/>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8"/>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8"/>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8"/>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8"/>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8"/>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8"/>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8"/>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8"/>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 name="Google Shape;1090;p58"/>
          <p:cNvGrpSpPr/>
          <p:nvPr/>
        </p:nvGrpSpPr>
        <p:grpSpPr>
          <a:xfrm>
            <a:off x="4455441" y="3774653"/>
            <a:ext cx="492652" cy="503348"/>
            <a:chOff x="6039282" y="1042577"/>
            <a:chExt cx="734315" cy="731929"/>
          </a:xfrm>
        </p:grpSpPr>
        <p:sp>
          <p:nvSpPr>
            <p:cNvPr id="1091" name="Google Shape;1091;p5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 name="Google Shape;1112;p58"/>
          <p:cNvGrpSpPr/>
          <p:nvPr/>
        </p:nvGrpSpPr>
        <p:grpSpPr>
          <a:xfrm>
            <a:off x="5095855" y="2270694"/>
            <a:ext cx="483304" cy="504902"/>
            <a:chOff x="1825800" y="1651625"/>
            <a:chExt cx="568125" cy="591775"/>
          </a:xfrm>
        </p:grpSpPr>
        <p:sp>
          <p:nvSpPr>
            <p:cNvPr id="1113" name="Google Shape;1113;p58"/>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8"/>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8"/>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8"/>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8"/>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 name="Google Shape;1119;p58"/>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8"/>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8"/>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8"/>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8"/>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124" name="Google Shape;1124;p5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8" name="Shape 1128"/>
        <p:cNvGrpSpPr/>
        <p:nvPr/>
      </p:nvGrpSpPr>
      <p:grpSpPr>
        <a:xfrm>
          <a:off x="0" y="0"/>
          <a:ext cx="0" cy="0"/>
          <a:chOff x="0" y="0"/>
          <a:chExt cx="0" cy="0"/>
        </a:xfrm>
      </p:grpSpPr>
      <p:grpSp>
        <p:nvGrpSpPr>
          <p:cNvPr id="1129" name="Google Shape;1129;p59"/>
          <p:cNvGrpSpPr/>
          <p:nvPr/>
        </p:nvGrpSpPr>
        <p:grpSpPr>
          <a:xfrm>
            <a:off x="722059" y="955168"/>
            <a:ext cx="2492868" cy="1379876"/>
            <a:chOff x="2654821" y="2311071"/>
            <a:chExt cx="2279715" cy="1262120"/>
          </a:xfrm>
        </p:grpSpPr>
        <p:grpSp>
          <p:nvGrpSpPr>
            <p:cNvPr id="1130" name="Google Shape;1130;p59"/>
            <p:cNvGrpSpPr/>
            <p:nvPr/>
          </p:nvGrpSpPr>
          <p:grpSpPr>
            <a:xfrm>
              <a:off x="4034269" y="2840745"/>
              <a:ext cx="40212" cy="36437"/>
              <a:chOff x="4293400" y="2574725"/>
              <a:chExt cx="84425" cy="80100"/>
            </a:xfrm>
          </p:grpSpPr>
          <p:sp>
            <p:nvSpPr>
              <p:cNvPr id="1131" name="Google Shape;1131;p59"/>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32" name="Google Shape;1132;p59"/>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59"/>
            <p:cNvGrpSpPr/>
            <p:nvPr/>
          </p:nvGrpSpPr>
          <p:grpSpPr>
            <a:xfrm>
              <a:off x="3894606" y="2334874"/>
              <a:ext cx="913198" cy="518984"/>
              <a:chOff x="4000175" y="1462675"/>
              <a:chExt cx="1917275" cy="1140875"/>
            </a:xfrm>
          </p:grpSpPr>
          <p:sp>
            <p:nvSpPr>
              <p:cNvPr id="1134" name="Google Shape;1134;p59"/>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35" name="Google Shape;1135;p59"/>
              <p:cNvGrpSpPr/>
              <p:nvPr/>
            </p:nvGrpSpPr>
            <p:grpSpPr>
              <a:xfrm>
                <a:off x="4000175" y="1462675"/>
                <a:ext cx="1917275" cy="1140875"/>
                <a:chOff x="4000175" y="1462675"/>
                <a:chExt cx="1917275" cy="1140875"/>
              </a:xfrm>
            </p:grpSpPr>
            <p:sp>
              <p:nvSpPr>
                <p:cNvPr id="1136" name="Google Shape;1136;p59"/>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37" name="Google Shape;1137;p59"/>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9"/>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9"/>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9"/>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41" name="Google Shape;1141;p59"/>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2" name="Google Shape;1142;p59"/>
            <p:cNvGrpSpPr/>
            <p:nvPr/>
          </p:nvGrpSpPr>
          <p:grpSpPr>
            <a:xfrm>
              <a:off x="3875768" y="2846704"/>
              <a:ext cx="44796" cy="47366"/>
              <a:chOff x="3960625" y="2587825"/>
              <a:chExt cx="94050" cy="104125"/>
            </a:xfrm>
          </p:grpSpPr>
          <p:sp>
            <p:nvSpPr>
              <p:cNvPr id="1143" name="Google Shape;1143;p59"/>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44" name="Google Shape;1144;p59"/>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59"/>
            <p:cNvGrpSpPr/>
            <p:nvPr/>
          </p:nvGrpSpPr>
          <p:grpSpPr>
            <a:xfrm>
              <a:off x="3782759" y="2807162"/>
              <a:ext cx="82686" cy="85487"/>
              <a:chOff x="3765350" y="2500900"/>
              <a:chExt cx="173600" cy="187925"/>
            </a:xfrm>
          </p:grpSpPr>
          <p:sp>
            <p:nvSpPr>
              <p:cNvPr id="1146" name="Google Shape;1146;p59"/>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147" name="Google Shape;1147;p59"/>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9"/>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9"/>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9"/>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9"/>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59"/>
            <p:cNvGrpSpPr/>
            <p:nvPr/>
          </p:nvGrpSpPr>
          <p:grpSpPr>
            <a:xfrm>
              <a:off x="3775674" y="2798496"/>
              <a:ext cx="40545" cy="23564"/>
              <a:chOff x="3750475" y="2481850"/>
              <a:chExt cx="85125" cy="51800"/>
            </a:xfrm>
          </p:grpSpPr>
          <p:sp>
            <p:nvSpPr>
              <p:cNvPr id="1153" name="Google Shape;1153;p59"/>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9"/>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155" name="Google Shape;1155;p59"/>
            <p:cNvGrpSpPr/>
            <p:nvPr/>
          </p:nvGrpSpPr>
          <p:grpSpPr>
            <a:xfrm>
              <a:off x="3716946" y="2776024"/>
              <a:ext cx="81971" cy="76912"/>
              <a:chOff x="3627175" y="2432450"/>
              <a:chExt cx="172100" cy="169075"/>
            </a:xfrm>
          </p:grpSpPr>
          <p:sp>
            <p:nvSpPr>
              <p:cNvPr id="1156" name="Google Shape;1156;p59"/>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9"/>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158" name="Google Shape;1158;p59"/>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159" name="Google Shape;1159;p59"/>
            <p:cNvGrpSpPr/>
            <p:nvPr/>
          </p:nvGrpSpPr>
          <p:grpSpPr>
            <a:xfrm>
              <a:off x="3685682" y="2845624"/>
              <a:ext cx="29311" cy="45055"/>
              <a:chOff x="3561536" y="2585450"/>
              <a:chExt cx="61539" cy="99045"/>
            </a:xfrm>
          </p:grpSpPr>
          <p:sp>
            <p:nvSpPr>
              <p:cNvPr id="1160" name="Google Shape;1160;p59"/>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9"/>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162" name="Google Shape;1162;p59"/>
            <p:cNvGrpSpPr/>
            <p:nvPr/>
          </p:nvGrpSpPr>
          <p:grpSpPr>
            <a:xfrm>
              <a:off x="3849905" y="2572252"/>
              <a:ext cx="74339" cy="119559"/>
              <a:chOff x="3906325" y="1984500"/>
              <a:chExt cx="156075" cy="262825"/>
            </a:xfrm>
          </p:grpSpPr>
          <p:sp>
            <p:nvSpPr>
              <p:cNvPr id="1163" name="Google Shape;1163;p59"/>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164" name="Google Shape;1164;p59"/>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 name="Google Shape;1165;p59"/>
            <p:cNvGrpSpPr/>
            <p:nvPr/>
          </p:nvGrpSpPr>
          <p:grpSpPr>
            <a:xfrm>
              <a:off x="2654821" y="2414345"/>
              <a:ext cx="667570" cy="558731"/>
              <a:chOff x="1397225" y="1637375"/>
              <a:chExt cx="1401575" cy="1228250"/>
            </a:xfrm>
          </p:grpSpPr>
          <p:sp>
            <p:nvSpPr>
              <p:cNvPr id="1166" name="Google Shape;1166;p59"/>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167" name="Google Shape;1167;p59"/>
              <p:cNvGrpSpPr/>
              <p:nvPr/>
            </p:nvGrpSpPr>
            <p:grpSpPr>
              <a:xfrm>
                <a:off x="1397225" y="1637375"/>
                <a:ext cx="1398775" cy="1228250"/>
                <a:chOff x="1397225" y="1637375"/>
                <a:chExt cx="1398775" cy="1228250"/>
              </a:xfrm>
            </p:grpSpPr>
            <p:sp>
              <p:nvSpPr>
                <p:cNvPr id="1168" name="Google Shape;1168;p59"/>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9"/>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70" name="Google Shape;1170;p59"/>
            <p:cNvGrpSpPr/>
            <p:nvPr/>
          </p:nvGrpSpPr>
          <p:grpSpPr>
            <a:xfrm>
              <a:off x="3230417" y="3103734"/>
              <a:ext cx="282982" cy="280332"/>
              <a:chOff x="2605700" y="3152850"/>
              <a:chExt cx="594125" cy="616250"/>
            </a:xfrm>
          </p:grpSpPr>
          <p:sp>
            <p:nvSpPr>
              <p:cNvPr id="1171" name="Google Shape;1171;p59"/>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172" name="Google Shape;1172;p59"/>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173" name="Google Shape;1173;p59"/>
            <p:cNvGrpSpPr/>
            <p:nvPr/>
          </p:nvGrpSpPr>
          <p:grpSpPr>
            <a:xfrm>
              <a:off x="3265985" y="3226989"/>
              <a:ext cx="87151" cy="346202"/>
              <a:chOff x="2680375" y="3423800"/>
              <a:chExt cx="182975" cy="761050"/>
            </a:xfrm>
          </p:grpSpPr>
          <p:sp>
            <p:nvSpPr>
              <p:cNvPr id="1174" name="Google Shape;1174;p59"/>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175" name="Google Shape;1175;p59"/>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59"/>
            <p:cNvGrpSpPr/>
            <p:nvPr/>
          </p:nvGrpSpPr>
          <p:grpSpPr>
            <a:xfrm>
              <a:off x="3855466" y="3289811"/>
              <a:ext cx="112514" cy="94210"/>
              <a:chOff x="3918000" y="3561900"/>
              <a:chExt cx="236225" cy="207100"/>
            </a:xfrm>
          </p:grpSpPr>
          <p:sp>
            <p:nvSpPr>
              <p:cNvPr id="1177" name="Google Shape;1177;p59"/>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178" name="Google Shape;1178;p59"/>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 name="Google Shape;1179;p59"/>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9"/>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9"/>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182" name="Google Shape;1182;p59"/>
            <p:cNvGrpSpPr/>
            <p:nvPr/>
          </p:nvGrpSpPr>
          <p:grpSpPr>
            <a:xfrm>
              <a:off x="2905224" y="2311071"/>
              <a:ext cx="596721" cy="528992"/>
              <a:chOff x="1922950" y="1410350"/>
              <a:chExt cx="1252825" cy="1162875"/>
            </a:xfrm>
          </p:grpSpPr>
          <p:sp>
            <p:nvSpPr>
              <p:cNvPr id="1183" name="Google Shape;1183;p59"/>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9"/>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9"/>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9"/>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9"/>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9"/>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9"/>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9"/>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9"/>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9"/>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9"/>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9"/>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9"/>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9"/>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9"/>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9"/>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199" name="Google Shape;1199;p59"/>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9"/>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9"/>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9"/>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9"/>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9"/>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9"/>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9"/>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9"/>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9"/>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9"/>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9"/>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9"/>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9"/>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9"/>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9"/>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9"/>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9"/>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9"/>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9"/>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19" name="Google Shape;1219;p59"/>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20" name="Google Shape;1220;p59"/>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 name="Google Shape;1221;p59"/>
            <p:cNvGrpSpPr/>
            <p:nvPr/>
          </p:nvGrpSpPr>
          <p:grpSpPr>
            <a:xfrm>
              <a:off x="3280929" y="3294542"/>
              <a:ext cx="109894" cy="272224"/>
              <a:chOff x="2711750" y="3572300"/>
              <a:chExt cx="230725" cy="598425"/>
            </a:xfrm>
          </p:grpSpPr>
          <p:sp>
            <p:nvSpPr>
              <p:cNvPr id="1222" name="Google Shape;1222;p59"/>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9"/>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 name="Google Shape;1224;p59"/>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 name="Google Shape;1225;p59"/>
            <p:cNvGrpSpPr/>
            <p:nvPr/>
          </p:nvGrpSpPr>
          <p:grpSpPr>
            <a:xfrm>
              <a:off x="3790439" y="2408636"/>
              <a:ext cx="73017" cy="75684"/>
              <a:chOff x="3781475" y="1624825"/>
              <a:chExt cx="153300" cy="166375"/>
            </a:xfrm>
          </p:grpSpPr>
          <p:sp>
            <p:nvSpPr>
              <p:cNvPr id="1226" name="Google Shape;1226;p59"/>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9"/>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9"/>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9"/>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 name="Google Shape;1230;p59"/>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9"/>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9"/>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9"/>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9"/>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9"/>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9"/>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 name="Google Shape;1237;p59"/>
            <p:cNvGrpSpPr/>
            <p:nvPr/>
          </p:nvGrpSpPr>
          <p:grpSpPr>
            <a:xfrm>
              <a:off x="4403342" y="3107749"/>
              <a:ext cx="316680" cy="101374"/>
              <a:chOff x="5068275" y="3161675"/>
              <a:chExt cx="664875" cy="222850"/>
            </a:xfrm>
          </p:grpSpPr>
          <p:sp>
            <p:nvSpPr>
              <p:cNvPr id="1238" name="Google Shape;1238;p59"/>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9"/>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9"/>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9"/>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59"/>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9"/>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9"/>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9"/>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9"/>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9"/>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9"/>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9"/>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9"/>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9"/>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9"/>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9"/>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9"/>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9"/>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9"/>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9"/>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9"/>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9"/>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9"/>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9"/>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9"/>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9"/>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9"/>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9"/>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9"/>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9"/>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9"/>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9"/>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9"/>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1" name="Google Shape;1271;p59"/>
            <p:cNvGrpSpPr/>
            <p:nvPr/>
          </p:nvGrpSpPr>
          <p:grpSpPr>
            <a:xfrm>
              <a:off x="3697513" y="2707266"/>
              <a:ext cx="59549" cy="79733"/>
              <a:chOff x="3586375" y="2281300"/>
              <a:chExt cx="125025" cy="175275"/>
            </a:xfrm>
          </p:grpSpPr>
          <p:sp>
            <p:nvSpPr>
              <p:cNvPr id="1272" name="Google Shape;1272;p59"/>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9"/>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 name="Google Shape;1274;p59"/>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 name="Google Shape;1275;p59"/>
            <p:cNvGrpSpPr/>
            <p:nvPr/>
          </p:nvGrpSpPr>
          <p:grpSpPr>
            <a:xfrm>
              <a:off x="4513224" y="3221724"/>
              <a:ext cx="274563" cy="280321"/>
              <a:chOff x="5298975" y="3412225"/>
              <a:chExt cx="576450" cy="616225"/>
            </a:xfrm>
          </p:grpSpPr>
          <p:sp>
            <p:nvSpPr>
              <p:cNvPr id="1276" name="Google Shape;1276;p59"/>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77" name="Google Shape;1277;p59"/>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59"/>
            <p:cNvGrpSpPr/>
            <p:nvPr/>
          </p:nvGrpSpPr>
          <p:grpSpPr>
            <a:xfrm>
              <a:off x="4824403" y="3421846"/>
              <a:ext cx="110132" cy="130647"/>
              <a:chOff x="5952300" y="3852150"/>
              <a:chExt cx="231225" cy="287200"/>
            </a:xfrm>
          </p:grpSpPr>
          <p:sp>
            <p:nvSpPr>
              <p:cNvPr id="1279" name="Google Shape;1279;p59"/>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9"/>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 name="Google Shape;1281;p59"/>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9"/>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9"/>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9"/>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9"/>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9"/>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9"/>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9"/>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 name="Google Shape;1289;p59"/>
            <p:cNvGrpSpPr/>
            <p:nvPr/>
          </p:nvGrpSpPr>
          <p:grpSpPr>
            <a:xfrm>
              <a:off x="4295710" y="3079670"/>
              <a:ext cx="14968" cy="27135"/>
              <a:chOff x="4842300" y="3099950"/>
              <a:chExt cx="31425" cy="59650"/>
            </a:xfrm>
          </p:grpSpPr>
          <p:sp>
            <p:nvSpPr>
              <p:cNvPr id="1290" name="Google Shape;1290;p59"/>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9"/>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9"/>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9"/>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 name="Google Shape;1294;p59"/>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9"/>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9"/>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9"/>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9"/>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9"/>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9"/>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9"/>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2" name="Google Shape;1302;p59"/>
            <p:cNvGrpSpPr/>
            <p:nvPr/>
          </p:nvGrpSpPr>
          <p:grpSpPr>
            <a:xfrm>
              <a:off x="3831056" y="2816010"/>
              <a:ext cx="37378" cy="27612"/>
              <a:chOff x="3866750" y="2520350"/>
              <a:chExt cx="78475" cy="60700"/>
            </a:xfrm>
          </p:grpSpPr>
          <p:sp>
            <p:nvSpPr>
              <p:cNvPr id="1303" name="Google Shape;1303;p59"/>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9"/>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9"/>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9"/>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 name="Google Shape;1307;p59"/>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9"/>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9"/>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9"/>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9"/>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9"/>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9"/>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9"/>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9"/>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9"/>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9"/>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9"/>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9"/>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9"/>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9"/>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9"/>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9"/>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24" name="Google Shape;1324;p59"/>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9"/>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9"/>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9"/>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9"/>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9"/>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9"/>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9"/>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9"/>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9"/>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9"/>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9"/>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36" name="Google Shape;1336;p59"/>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9"/>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9"/>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9"/>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9"/>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9"/>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9"/>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9"/>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9"/>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9"/>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9"/>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9"/>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9"/>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 name="Google Shape;1349;p59"/>
            <p:cNvGrpSpPr/>
            <p:nvPr/>
          </p:nvGrpSpPr>
          <p:grpSpPr>
            <a:xfrm>
              <a:off x="3632736" y="3051591"/>
              <a:ext cx="63288" cy="45217"/>
              <a:chOff x="3450375" y="3038225"/>
              <a:chExt cx="132875" cy="99400"/>
            </a:xfrm>
          </p:grpSpPr>
          <p:sp>
            <p:nvSpPr>
              <p:cNvPr id="1350" name="Google Shape;1350;p59"/>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9"/>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2" name="Google Shape;1352;p59"/>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9"/>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9"/>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9"/>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9"/>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9"/>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9"/>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9"/>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9"/>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61" name="Google Shape;1361;p59"/>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9"/>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9"/>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9"/>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9"/>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9"/>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9"/>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9"/>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9"/>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9"/>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71" name="Google Shape;1371;p59"/>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9"/>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9"/>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9"/>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9"/>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9"/>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77" name="Google Shape;1377;p59"/>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9"/>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9"/>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9"/>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9"/>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9"/>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9"/>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9"/>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59"/>
          <p:cNvGrpSpPr/>
          <p:nvPr/>
        </p:nvGrpSpPr>
        <p:grpSpPr>
          <a:xfrm>
            <a:off x="719116" y="2850945"/>
            <a:ext cx="2622876" cy="1333540"/>
            <a:chOff x="238125" y="1038125"/>
            <a:chExt cx="7146800" cy="3633625"/>
          </a:xfrm>
        </p:grpSpPr>
        <p:sp>
          <p:nvSpPr>
            <p:cNvPr id="1388" name="Google Shape;1388;p5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0" name="Google Shape;2960;p59"/>
          <p:cNvGrpSpPr/>
          <p:nvPr/>
        </p:nvGrpSpPr>
        <p:grpSpPr>
          <a:xfrm>
            <a:off x="5834044" y="993055"/>
            <a:ext cx="2590840" cy="1380235"/>
            <a:chOff x="233350" y="949250"/>
            <a:chExt cx="7137300" cy="3802300"/>
          </a:xfrm>
        </p:grpSpPr>
        <p:sp>
          <p:nvSpPr>
            <p:cNvPr id="2961" name="Google Shape;2961;p5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2" name="Google Shape;3012;p59"/>
          <p:cNvGrpSpPr/>
          <p:nvPr/>
        </p:nvGrpSpPr>
        <p:grpSpPr>
          <a:xfrm>
            <a:off x="7648473" y="3037828"/>
            <a:ext cx="104231" cy="320340"/>
            <a:chOff x="7564426" y="3224343"/>
            <a:chExt cx="119985" cy="368801"/>
          </a:xfrm>
        </p:grpSpPr>
        <p:sp>
          <p:nvSpPr>
            <p:cNvPr id="3013" name="Google Shape;3013;p5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5" name="Google Shape;3015;p59"/>
          <p:cNvGrpSpPr/>
          <p:nvPr/>
        </p:nvGrpSpPr>
        <p:grpSpPr>
          <a:xfrm>
            <a:off x="7347962" y="3031929"/>
            <a:ext cx="189489" cy="332132"/>
            <a:chOff x="8370831" y="3202002"/>
            <a:chExt cx="218129" cy="382376"/>
          </a:xfrm>
        </p:grpSpPr>
        <p:sp>
          <p:nvSpPr>
            <p:cNvPr id="3016" name="Google Shape;3016;p5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8" name="Google Shape;3018;p59"/>
          <p:cNvGrpSpPr/>
          <p:nvPr/>
        </p:nvGrpSpPr>
        <p:grpSpPr>
          <a:xfrm>
            <a:off x="8071351" y="3443061"/>
            <a:ext cx="309429" cy="267000"/>
            <a:chOff x="6742064" y="3750480"/>
            <a:chExt cx="399315" cy="344560"/>
          </a:xfrm>
        </p:grpSpPr>
        <p:sp>
          <p:nvSpPr>
            <p:cNvPr id="3019" name="Google Shape;3019;p5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1" name="Google Shape;3021;p59"/>
          <p:cNvGrpSpPr/>
          <p:nvPr/>
        </p:nvGrpSpPr>
        <p:grpSpPr>
          <a:xfrm>
            <a:off x="7610370" y="3794109"/>
            <a:ext cx="180437" cy="281608"/>
            <a:chOff x="7248525" y="3739696"/>
            <a:chExt cx="230531" cy="359790"/>
          </a:xfrm>
        </p:grpSpPr>
        <p:sp>
          <p:nvSpPr>
            <p:cNvPr id="3022" name="Google Shape;3022;p5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4" name="Google Shape;3024;p59"/>
          <p:cNvGrpSpPr/>
          <p:nvPr/>
        </p:nvGrpSpPr>
        <p:grpSpPr>
          <a:xfrm>
            <a:off x="7856289" y="3437333"/>
            <a:ext cx="162896" cy="278710"/>
            <a:chOff x="7601242" y="3729267"/>
            <a:chExt cx="222566" cy="380803"/>
          </a:xfrm>
        </p:grpSpPr>
        <p:sp>
          <p:nvSpPr>
            <p:cNvPr id="3025" name="Google Shape;3025;p5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7" name="Google Shape;3027;p59"/>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8" name="Google Shape;3028;p59"/>
          <p:cNvGrpSpPr/>
          <p:nvPr/>
        </p:nvGrpSpPr>
        <p:grpSpPr>
          <a:xfrm>
            <a:off x="7345935" y="3438473"/>
            <a:ext cx="193543" cy="275990"/>
            <a:chOff x="8304647" y="3738687"/>
            <a:chExt cx="225076" cy="320956"/>
          </a:xfrm>
        </p:grpSpPr>
        <p:sp>
          <p:nvSpPr>
            <p:cNvPr id="3029" name="Google Shape;3029;p59"/>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2" name="Google Shape;3032;p59"/>
          <p:cNvGrpSpPr/>
          <p:nvPr/>
        </p:nvGrpSpPr>
        <p:grpSpPr>
          <a:xfrm>
            <a:off x="7618427" y="3438473"/>
            <a:ext cx="178492" cy="275990"/>
            <a:chOff x="8615101" y="3738687"/>
            <a:chExt cx="207573" cy="320956"/>
          </a:xfrm>
        </p:grpSpPr>
        <p:sp>
          <p:nvSpPr>
            <p:cNvPr id="3033" name="Google Shape;3033;p59"/>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6" name="Google Shape;3036;p59"/>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7" name="Google Shape;3037;p59"/>
          <p:cNvGrpSpPr/>
          <p:nvPr/>
        </p:nvGrpSpPr>
        <p:grpSpPr>
          <a:xfrm>
            <a:off x="6013132" y="3559961"/>
            <a:ext cx="557671" cy="511283"/>
            <a:chOff x="6015419" y="3716859"/>
            <a:chExt cx="557671" cy="511283"/>
          </a:xfrm>
        </p:grpSpPr>
        <p:sp>
          <p:nvSpPr>
            <p:cNvPr id="3038" name="Google Shape;3038;p59"/>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9" name="Google Shape;3039;p59"/>
            <p:cNvGrpSpPr/>
            <p:nvPr/>
          </p:nvGrpSpPr>
          <p:grpSpPr>
            <a:xfrm>
              <a:off x="6036094" y="3716980"/>
              <a:ext cx="529860" cy="510468"/>
              <a:chOff x="6036094" y="3716980"/>
              <a:chExt cx="529860" cy="510468"/>
            </a:xfrm>
          </p:grpSpPr>
          <p:sp>
            <p:nvSpPr>
              <p:cNvPr id="3040" name="Google Shape;3040;p59"/>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9"/>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9"/>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9"/>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9"/>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9"/>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9"/>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9"/>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9"/>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9"/>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50" name="Google Shape;3050;p59"/>
          <p:cNvGrpSpPr/>
          <p:nvPr/>
        </p:nvGrpSpPr>
        <p:grpSpPr>
          <a:xfrm>
            <a:off x="6642017" y="2916730"/>
            <a:ext cx="576302" cy="511871"/>
            <a:chOff x="6644304" y="3073628"/>
            <a:chExt cx="576302" cy="511871"/>
          </a:xfrm>
        </p:grpSpPr>
        <p:sp>
          <p:nvSpPr>
            <p:cNvPr id="3051" name="Google Shape;3051;p5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2" name="Google Shape;3052;p59"/>
            <p:cNvGrpSpPr/>
            <p:nvPr/>
          </p:nvGrpSpPr>
          <p:grpSpPr>
            <a:xfrm>
              <a:off x="6712169" y="3085440"/>
              <a:ext cx="481622" cy="494913"/>
              <a:chOff x="6712169" y="3085440"/>
              <a:chExt cx="481622" cy="494913"/>
            </a:xfrm>
          </p:grpSpPr>
          <p:sp>
            <p:nvSpPr>
              <p:cNvPr id="3053" name="Google Shape;3053;p59"/>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9"/>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9"/>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9"/>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9"/>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8" name="Google Shape;3058;p59"/>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9"/>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9"/>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1" name="Google Shape;3061;p59"/>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2" name="Google Shape;3062;p59"/>
          <p:cNvGrpSpPr/>
          <p:nvPr/>
        </p:nvGrpSpPr>
        <p:grpSpPr>
          <a:xfrm>
            <a:off x="6649868" y="3559725"/>
            <a:ext cx="560631" cy="511352"/>
            <a:chOff x="6652154" y="3716623"/>
            <a:chExt cx="560631" cy="511352"/>
          </a:xfrm>
        </p:grpSpPr>
        <p:sp>
          <p:nvSpPr>
            <p:cNvPr id="3063" name="Google Shape;3063;p59"/>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4" name="Google Shape;3064;p59"/>
            <p:cNvGrpSpPr/>
            <p:nvPr/>
          </p:nvGrpSpPr>
          <p:grpSpPr>
            <a:xfrm>
              <a:off x="6669657" y="3716715"/>
              <a:ext cx="466779" cy="464290"/>
              <a:chOff x="6669657" y="3716715"/>
              <a:chExt cx="466779" cy="464290"/>
            </a:xfrm>
          </p:grpSpPr>
          <p:sp>
            <p:nvSpPr>
              <p:cNvPr id="3065" name="Google Shape;3065;p59"/>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9"/>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9"/>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9"/>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9"/>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9"/>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9"/>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9"/>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9"/>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9"/>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9"/>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9"/>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9"/>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78" name="Google Shape;3078;p59"/>
          <p:cNvGrpSpPr/>
          <p:nvPr/>
        </p:nvGrpSpPr>
        <p:grpSpPr>
          <a:xfrm>
            <a:off x="7843959" y="3841134"/>
            <a:ext cx="187557" cy="187557"/>
            <a:chOff x="8565775" y="671075"/>
            <a:chExt cx="441000" cy="441000"/>
          </a:xfrm>
        </p:grpSpPr>
        <p:sp>
          <p:nvSpPr>
            <p:cNvPr id="3079" name="Google Shape;3079;p5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9"/>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1" name="Google Shape;3081;p59"/>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9"/>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3" name="Google Shape;3083;p59"/>
          <p:cNvGrpSpPr/>
          <p:nvPr/>
        </p:nvGrpSpPr>
        <p:grpSpPr>
          <a:xfrm>
            <a:off x="5997814" y="2919352"/>
            <a:ext cx="587871" cy="512373"/>
            <a:chOff x="6000100" y="3076250"/>
            <a:chExt cx="587871" cy="512373"/>
          </a:xfrm>
        </p:grpSpPr>
        <p:sp>
          <p:nvSpPr>
            <p:cNvPr id="3084" name="Google Shape;3084;p59"/>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5" name="Google Shape;3085;p59"/>
            <p:cNvGrpSpPr/>
            <p:nvPr/>
          </p:nvGrpSpPr>
          <p:grpSpPr>
            <a:xfrm>
              <a:off x="6031360" y="3076713"/>
              <a:ext cx="539107" cy="480965"/>
              <a:chOff x="6031360" y="3076713"/>
              <a:chExt cx="539107" cy="480965"/>
            </a:xfrm>
          </p:grpSpPr>
          <p:sp>
            <p:nvSpPr>
              <p:cNvPr id="3086" name="Google Shape;3086;p59"/>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9"/>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9"/>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9"/>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9"/>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9"/>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9"/>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93" name="Google Shape;3093;p59"/>
          <p:cNvGrpSpPr/>
          <p:nvPr/>
        </p:nvGrpSpPr>
        <p:grpSpPr>
          <a:xfrm>
            <a:off x="3369305" y="938716"/>
            <a:ext cx="2310381" cy="1488888"/>
            <a:chOff x="229225" y="549050"/>
            <a:chExt cx="7161750" cy="4615275"/>
          </a:xfrm>
        </p:grpSpPr>
        <p:sp>
          <p:nvSpPr>
            <p:cNvPr id="3094" name="Google Shape;3094;p5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9"/>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1" name="Google Shape;3211;p59"/>
          <p:cNvGrpSpPr/>
          <p:nvPr/>
        </p:nvGrpSpPr>
        <p:grpSpPr>
          <a:xfrm>
            <a:off x="3514723" y="2830563"/>
            <a:ext cx="2310282" cy="1374222"/>
            <a:chOff x="238125" y="732525"/>
            <a:chExt cx="7130500" cy="4241425"/>
          </a:xfrm>
        </p:grpSpPr>
        <p:sp>
          <p:nvSpPr>
            <p:cNvPr id="3212" name="Google Shape;3212;p5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252" name="Google Shape;252;p33"/>
          <p:cNvSpPr txBox="1"/>
          <p:nvPr>
            <p:ph idx="2" type="title"/>
          </p:nvPr>
        </p:nvSpPr>
        <p:spPr>
          <a:xfrm>
            <a:off x="1273913" y="1261575"/>
            <a:ext cx="9702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53" name="Google Shape;253;p33"/>
          <p:cNvSpPr txBox="1"/>
          <p:nvPr>
            <p:ph idx="3" type="title"/>
          </p:nvPr>
        </p:nvSpPr>
        <p:spPr>
          <a:xfrm>
            <a:off x="5270288" y="1262770"/>
            <a:ext cx="9702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254" name="Google Shape;254;p33"/>
          <p:cNvSpPr txBox="1"/>
          <p:nvPr>
            <p:ph idx="4" type="title"/>
          </p:nvPr>
        </p:nvSpPr>
        <p:spPr>
          <a:xfrm>
            <a:off x="1273913" y="2427825"/>
            <a:ext cx="9702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55" name="Google Shape;255;p33"/>
          <p:cNvSpPr txBox="1"/>
          <p:nvPr>
            <p:ph idx="5" type="title"/>
          </p:nvPr>
        </p:nvSpPr>
        <p:spPr>
          <a:xfrm>
            <a:off x="5270288" y="2424058"/>
            <a:ext cx="9702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256" name="Google Shape;256;p33"/>
          <p:cNvSpPr txBox="1"/>
          <p:nvPr>
            <p:ph idx="6" type="title"/>
          </p:nvPr>
        </p:nvSpPr>
        <p:spPr>
          <a:xfrm>
            <a:off x="1273913" y="3524825"/>
            <a:ext cx="9702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57" name="Google Shape;257;p33"/>
          <p:cNvSpPr txBox="1"/>
          <p:nvPr>
            <p:ph idx="7" type="title"/>
          </p:nvPr>
        </p:nvSpPr>
        <p:spPr>
          <a:xfrm>
            <a:off x="5270288" y="3521338"/>
            <a:ext cx="9702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258" name="Google Shape;258;p33"/>
          <p:cNvSpPr txBox="1"/>
          <p:nvPr>
            <p:ph idx="1" type="subTitle"/>
          </p:nvPr>
        </p:nvSpPr>
        <p:spPr>
          <a:xfrm>
            <a:off x="1273913" y="1714925"/>
            <a:ext cx="2599800" cy="44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Headline news</a:t>
            </a:r>
            <a:endParaRPr/>
          </a:p>
        </p:txBody>
      </p:sp>
      <p:sp>
        <p:nvSpPr>
          <p:cNvPr id="259" name="Google Shape;259;p33"/>
          <p:cNvSpPr txBox="1"/>
          <p:nvPr>
            <p:ph idx="8" type="subTitle"/>
          </p:nvPr>
        </p:nvSpPr>
        <p:spPr>
          <a:xfrm>
            <a:off x="1273913" y="2879985"/>
            <a:ext cx="2599800" cy="4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depth analysis</a:t>
            </a:r>
            <a:endParaRPr/>
          </a:p>
        </p:txBody>
      </p:sp>
      <p:sp>
        <p:nvSpPr>
          <p:cNvPr id="260" name="Google Shape;260;p33"/>
          <p:cNvSpPr txBox="1"/>
          <p:nvPr>
            <p:ph idx="9" type="subTitle"/>
          </p:nvPr>
        </p:nvSpPr>
        <p:spPr>
          <a:xfrm>
            <a:off x="1273913" y="3977101"/>
            <a:ext cx="2599800" cy="44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Behind the scenes</a:t>
            </a:r>
            <a:endParaRPr/>
          </a:p>
        </p:txBody>
      </p:sp>
      <p:sp>
        <p:nvSpPr>
          <p:cNvPr id="261" name="Google Shape;261;p33"/>
          <p:cNvSpPr txBox="1"/>
          <p:nvPr>
            <p:ph idx="13" type="subTitle"/>
          </p:nvPr>
        </p:nvSpPr>
        <p:spPr>
          <a:xfrm>
            <a:off x="5270288" y="1716125"/>
            <a:ext cx="2599800" cy="44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Tips &amp; tricks</a:t>
            </a:r>
            <a:endParaRPr/>
          </a:p>
        </p:txBody>
      </p:sp>
      <p:sp>
        <p:nvSpPr>
          <p:cNvPr id="262" name="Google Shape;262;p33"/>
          <p:cNvSpPr txBox="1"/>
          <p:nvPr>
            <p:ph idx="14" type="subTitle"/>
          </p:nvPr>
        </p:nvSpPr>
        <p:spPr>
          <a:xfrm>
            <a:off x="5270288" y="2878204"/>
            <a:ext cx="2599800" cy="44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Upcoming events</a:t>
            </a:r>
            <a:endParaRPr/>
          </a:p>
        </p:txBody>
      </p:sp>
      <p:sp>
        <p:nvSpPr>
          <p:cNvPr id="263" name="Google Shape;263;p33"/>
          <p:cNvSpPr txBox="1"/>
          <p:nvPr>
            <p:ph idx="15" type="subTitle"/>
          </p:nvPr>
        </p:nvSpPr>
        <p:spPr>
          <a:xfrm>
            <a:off x="5270288" y="3975499"/>
            <a:ext cx="2599800" cy="44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Community corner</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9" name="Shape 3329"/>
        <p:cNvGrpSpPr/>
        <p:nvPr/>
      </p:nvGrpSpPr>
      <p:grpSpPr>
        <a:xfrm>
          <a:off x="0" y="0"/>
          <a:ext cx="0" cy="0"/>
          <a:chOff x="0" y="0"/>
          <a:chExt cx="0" cy="0"/>
        </a:xfrm>
      </p:grpSpPr>
      <p:grpSp>
        <p:nvGrpSpPr>
          <p:cNvPr id="3330" name="Google Shape;3330;p60"/>
          <p:cNvGrpSpPr/>
          <p:nvPr/>
        </p:nvGrpSpPr>
        <p:grpSpPr>
          <a:xfrm>
            <a:off x="725414" y="969763"/>
            <a:ext cx="2507799" cy="206239"/>
            <a:chOff x="106648" y="895722"/>
            <a:chExt cx="4481413" cy="374300"/>
          </a:xfrm>
        </p:grpSpPr>
        <p:grpSp>
          <p:nvGrpSpPr>
            <p:cNvPr id="3331" name="Google Shape;3331;p60"/>
            <p:cNvGrpSpPr/>
            <p:nvPr/>
          </p:nvGrpSpPr>
          <p:grpSpPr>
            <a:xfrm>
              <a:off x="2233276" y="895722"/>
              <a:ext cx="1082667" cy="223591"/>
              <a:chOff x="4808316" y="2800065"/>
              <a:chExt cx="1999386" cy="412910"/>
            </a:xfrm>
          </p:grpSpPr>
          <p:sp>
            <p:nvSpPr>
              <p:cNvPr id="3332" name="Google Shape;3332;p60"/>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3" name="Google Shape;3333;p60"/>
              <p:cNvGrpSpPr/>
              <p:nvPr/>
            </p:nvGrpSpPr>
            <p:grpSpPr>
              <a:xfrm>
                <a:off x="4808316" y="2800065"/>
                <a:ext cx="92400" cy="411825"/>
                <a:chOff x="845575" y="2563700"/>
                <a:chExt cx="92400" cy="411825"/>
              </a:xfrm>
            </p:grpSpPr>
            <p:cxnSp>
              <p:nvCxnSpPr>
                <p:cNvPr id="3334" name="Google Shape;3334;p6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335" name="Google Shape;3335;p6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6" name="Google Shape;3336;p60"/>
            <p:cNvGrpSpPr/>
            <p:nvPr/>
          </p:nvGrpSpPr>
          <p:grpSpPr>
            <a:xfrm>
              <a:off x="106648" y="895722"/>
              <a:ext cx="1088401" cy="223591"/>
              <a:chOff x="881025" y="2800065"/>
              <a:chExt cx="2009975" cy="412910"/>
            </a:xfrm>
          </p:grpSpPr>
          <p:sp>
            <p:nvSpPr>
              <p:cNvPr id="3337" name="Google Shape;3337;p60"/>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8" name="Google Shape;3338;p60"/>
              <p:cNvGrpSpPr/>
              <p:nvPr/>
            </p:nvGrpSpPr>
            <p:grpSpPr>
              <a:xfrm>
                <a:off x="881025" y="2800065"/>
                <a:ext cx="92400" cy="411825"/>
                <a:chOff x="845575" y="2563700"/>
                <a:chExt cx="92400" cy="411825"/>
              </a:xfrm>
            </p:grpSpPr>
            <p:cxnSp>
              <p:nvCxnSpPr>
                <p:cNvPr id="3339" name="Google Shape;3339;p6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340" name="Google Shape;3340;p6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1" name="Google Shape;3341;p60"/>
            <p:cNvGrpSpPr/>
            <p:nvPr/>
          </p:nvGrpSpPr>
          <p:grpSpPr>
            <a:xfrm>
              <a:off x="1172346" y="1047018"/>
              <a:ext cx="1083151" cy="223003"/>
              <a:chOff x="2849073" y="3079467"/>
              <a:chExt cx="2000279" cy="411825"/>
            </a:xfrm>
          </p:grpSpPr>
          <p:sp>
            <p:nvSpPr>
              <p:cNvPr id="3342" name="Google Shape;3342;p60"/>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3" name="Google Shape;3343;p60"/>
              <p:cNvGrpSpPr/>
              <p:nvPr/>
            </p:nvGrpSpPr>
            <p:grpSpPr>
              <a:xfrm rot="10800000">
                <a:off x="2849073" y="3079467"/>
                <a:ext cx="92400" cy="411825"/>
                <a:chOff x="2070100" y="2563700"/>
                <a:chExt cx="92400" cy="411825"/>
              </a:xfrm>
            </p:grpSpPr>
            <p:cxnSp>
              <p:nvCxnSpPr>
                <p:cNvPr id="3344" name="Google Shape;3344;p6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345" name="Google Shape;3345;p6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46" name="Google Shape;3346;p60"/>
            <p:cNvGrpSpPr/>
            <p:nvPr/>
          </p:nvGrpSpPr>
          <p:grpSpPr>
            <a:xfrm>
              <a:off x="3290132" y="1047018"/>
              <a:ext cx="1297929" cy="223003"/>
              <a:chOff x="6760035" y="3079467"/>
              <a:chExt cx="2396914" cy="411825"/>
            </a:xfrm>
          </p:grpSpPr>
          <p:sp>
            <p:nvSpPr>
              <p:cNvPr id="3347" name="Google Shape;3347;p60"/>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8" name="Google Shape;3348;p60"/>
              <p:cNvGrpSpPr/>
              <p:nvPr/>
            </p:nvGrpSpPr>
            <p:grpSpPr>
              <a:xfrm rot="10800000">
                <a:off x="6760035" y="3079467"/>
                <a:ext cx="92400" cy="411825"/>
                <a:chOff x="2070100" y="2563700"/>
                <a:chExt cx="92400" cy="411825"/>
              </a:xfrm>
            </p:grpSpPr>
            <p:cxnSp>
              <p:nvCxnSpPr>
                <p:cNvPr id="3349" name="Google Shape;3349;p6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350" name="Google Shape;3350;p6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351" name="Google Shape;3351;p60"/>
          <p:cNvGrpSpPr/>
          <p:nvPr/>
        </p:nvGrpSpPr>
        <p:grpSpPr>
          <a:xfrm>
            <a:off x="2143176" y="3369134"/>
            <a:ext cx="1086701" cy="799429"/>
            <a:chOff x="2183288" y="3555572"/>
            <a:chExt cx="1136241" cy="835873"/>
          </a:xfrm>
        </p:grpSpPr>
        <p:sp>
          <p:nvSpPr>
            <p:cNvPr id="3352" name="Google Shape;3352;p60"/>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3" name="Google Shape;3353;p60"/>
            <p:cNvGrpSpPr/>
            <p:nvPr/>
          </p:nvGrpSpPr>
          <p:grpSpPr>
            <a:xfrm>
              <a:off x="2205895" y="3637269"/>
              <a:ext cx="1089848" cy="724993"/>
              <a:chOff x="2205895" y="3637269"/>
              <a:chExt cx="1089848" cy="724993"/>
            </a:xfrm>
          </p:grpSpPr>
          <p:sp>
            <p:nvSpPr>
              <p:cNvPr id="3354" name="Google Shape;3354;p60"/>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0"/>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0"/>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0"/>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0"/>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0"/>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0" name="Google Shape;3360;p60"/>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61" name="Google Shape;3361;p60"/>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362" name="Google Shape;3362;p60"/>
            <p:cNvGrpSpPr/>
            <p:nvPr/>
          </p:nvGrpSpPr>
          <p:grpSpPr>
            <a:xfrm>
              <a:off x="3173850" y="3779426"/>
              <a:ext cx="145679" cy="70048"/>
              <a:chOff x="3173850" y="3779426"/>
              <a:chExt cx="145679" cy="70048"/>
            </a:xfrm>
          </p:grpSpPr>
          <p:cxnSp>
            <p:nvCxnSpPr>
              <p:cNvPr id="3363" name="Google Shape;3363;p60"/>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364" name="Google Shape;3364;p60"/>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5" name="Google Shape;3365;p60"/>
            <p:cNvGrpSpPr/>
            <p:nvPr/>
          </p:nvGrpSpPr>
          <p:grpSpPr>
            <a:xfrm>
              <a:off x="2183288" y="4139483"/>
              <a:ext cx="145133" cy="70048"/>
              <a:chOff x="2183288" y="4139483"/>
              <a:chExt cx="145133" cy="70048"/>
            </a:xfrm>
          </p:grpSpPr>
          <p:cxnSp>
            <p:nvCxnSpPr>
              <p:cNvPr id="3366" name="Google Shape;3366;p60"/>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367" name="Google Shape;3367;p60"/>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68" name="Google Shape;3368;p60"/>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69" name="Google Shape;3369;p60"/>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370" name="Google Shape;3370;p60"/>
            <p:cNvGrpSpPr/>
            <p:nvPr/>
          </p:nvGrpSpPr>
          <p:grpSpPr>
            <a:xfrm>
              <a:off x="2943836" y="4268886"/>
              <a:ext cx="60717" cy="122559"/>
              <a:chOff x="2943836" y="4268886"/>
              <a:chExt cx="60717" cy="122559"/>
            </a:xfrm>
          </p:grpSpPr>
          <p:sp>
            <p:nvSpPr>
              <p:cNvPr id="3371" name="Google Shape;3371;p60"/>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72" name="Google Shape;3372;p60"/>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373" name="Google Shape;3373;p60"/>
          <p:cNvGrpSpPr/>
          <p:nvPr/>
        </p:nvGrpSpPr>
        <p:grpSpPr>
          <a:xfrm>
            <a:off x="3406121" y="1290134"/>
            <a:ext cx="1675870" cy="758251"/>
            <a:chOff x="3530532" y="1496185"/>
            <a:chExt cx="1562000" cy="706730"/>
          </a:xfrm>
        </p:grpSpPr>
        <p:cxnSp>
          <p:nvCxnSpPr>
            <p:cNvPr id="3374" name="Google Shape;3374;p60"/>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375" name="Google Shape;3375;p60"/>
            <p:cNvGrpSpPr/>
            <p:nvPr/>
          </p:nvGrpSpPr>
          <p:grpSpPr>
            <a:xfrm>
              <a:off x="3530532" y="1496185"/>
              <a:ext cx="323430" cy="463587"/>
              <a:chOff x="3530532" y="1496185"/>
              <a:chExt cx="323430" cy="463587"/>
            </a:xfrm>
          </p:grpSpPr>
          <p:grpSp>
            <p:nvGrpSpPr>
              <p:cNvPr id="3376" name="Google Shape;3376;p60"/>
              <p:cNvGrpSpPr/>
              <p:nvPr/>
            </p:nvGrpSpPr>
            <p:grpSpPr>
              <a:xfrm>
                <a:off x="3567462" y="1496185"/>
                <a:ext cx="286500" cy="361376"/>
                <a:chOff x="3567462" y="1496185"/>
                <a:chExt cx="286500" cy="361376"/>
              </a:xfrm>
            </p:grpSpPr>
            <p:cxnSp>
              <p:nvCxnSpPr>
                <p:cNvPr id="3377" name="Google Shape;3377;p60"/>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78" name="Google Shape;3378;p60"/>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79" name="Google Shape;3379;p60"/>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0" name="Google Shape;3380;p60"/>
            <p:cNvGrpSpPr/>
            <p:nvPr/>
          </p:nvGrpSpPr>
          <p:grpSpPr>
            <a:xfrm>
              <a:off x="3891569" y="1779209"/>
              <a:ext cx="323945" cy="423706"/>
              <a:chOff x="3891569" y="1779209"/>
              <a:chExt cx="323945" cy="423706"/>
            </a:xfrm>
          </p:grpSpPr>
          <p:grpSp>
            <p:nvGrpSpPr>
              <p:cNvPr id="3381" name="Google Shape;3381;p60"/>
              <p:cNvGrpSpPr/>
              <p:nvPr/>
            </p:nvGrpSpPr>
            <p:grpSpPr>
              <a:xfrm>
                <a:off x="3929014" y="1881638"/>
                <a:ext cx="286500" cy="321278"/>
                <a:chOff x="3929014" y="1881638"/>
                <a:chExt cx="286500" cy="321278"/>
              </a:xfrm>
            </p:grpSpPr>
            <p:cxnSp>
              <p:nvCxnSpPr>
                <p:cNvPr id="3382" name="Google Shape;3382;p60"/>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383" name="Google Shape;3383;p60"/>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4" name="Google Shape;3384;p60"/>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5" name="Google Shape;3385;p60"/>
            <p:cNvGrpSpPr/>
            <p:nvPr/>
          </p:nvGrpSpPr>
          <p:grpSpPr>
            <a:xfrm>
              <a:off x="4252606" y="1496185"/>
              <a:ext cx="324721" cy="463587"/>
              <a:chOff x="4252606" y="1496185"/>
              <a:chExt cx="324721" cy="463587"/>
            </a:xfrm>
          </p:grpSpPr>
          <p:grpSp>
            <p:nvGrpSpPr>
              <p:cNvPr id="3386" name="Google Shape;3386;p60"/>
              <p:cNvGrpSpPr/>
              <p:nvPr/>
            </p:nvGrpSpPr>
            <p:grpSpPr>
              <a:xfrm>
                <a:off x="4290828" y="1496185"/>
                <a:ext cx="286500" cy="361376"/>
                <a:chOff x="4290828" y="1496185"/>
                <a:chExt cx="286500" cy="361376"/>
              </a:xfrm>
            </p:grpSpPr>
            <p:cxnSp>
              <p:nvCxnSpPr>
                <p:cNvPr id="3387" name="Google Shape;3387;p60"/>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388" name="Google Shape;3388;p60"/>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9" name="Google Shape;3389;p60"/>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60"/>
            <p:cNvGrpSpPr/>
            <p:nvPr/>
          </p:nvGrpSpPr>
          <p:grpSpPr>
            <a:xfrm>
              <a:off x="4613643" y="1763716"/>
              <a:ext cx="325308" cy="439200"/>
              <a:chOff x="4613643" y="1763716"/>
              <a:chExt cx="325308" cy="439200"/>
            </a:xfrm>
          </p:grpSpPr>
          <p:grpSp>
            <p:nvGrpSpPr>
              <p:cNvPr id="3391" name="Google Shape;3391;p60"/>
              <p:cNvGrpSpPr/>
              <p:nvPr/>
            </p:nvGrpSpPr>
            <p:grpSpPr>
              <a:xfrm>
                <a:off x="4652451" y="1879538"/>
                <a:ext cx="286500" cy="323378"/>
                <a:chOff x="4652451" y="1879538"/>
                <a:chExt cx="286500" cy="323378"/>
              </a:xfrm>
            </p:grpSpPr>
            <p:cxnSp>
              <p:nvCxnSpPr>
                <p:cNvPr id="3392" name="Google Shape;3392;p60"/>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393" name="Google Shape;3393;p60"/>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4" name="Google Shape;3394;p60"/>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5" name="Google Shape;3395;p60"/>
          <p:cNvGrpSpPr/>
          <p:nvPr/>
        </p:nvGrpSpPr>
        <p:grpSpPr>
          <a:xfrm>
            <a:off x="3417981" y="2143759"/>
            <a:ext cx="1652173" cy="391517"/>
            <a:chOff x="3512551" y="2358270"/>
            <a:chExt cx="1597383" cy="378533"/>
          </a:xfrm>
        </p:grpSpPr>
        <p:cxnSp>
          <p:nvCxnSpPr>
            <p:cNvPr id="3396" name="Google Shape;3396;p60"/>
            <p:cNvCxnSpPr>
              <a:stCxn id="3397" idx="6"/>
              <a:endCxn id="3398"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399" name="Google Shape;3399;p60"/>
            <p:cNvGrpSpPr/>
            <p:nvPr/>
          </p:nvGrpSpPr>
          <p:grpSpPr>
            <a:xfrm>
              <a:off x="3512551" y="2358270"/>
              <a:ext cx="225647" cy="307714"/>
              <a:chOff x="2182679" y="2004714"/>
              <a:chExt cx="792300" cy="1080458"/>
            </a:xfrm>
          </p:grpSpPr>
          <p:cxnSp>
            <p:nvCxnSpPr>
              <p:cNvPr id="3400" name="Google Shape;3400;p60"/>
              <p:cNvCxnSpPr>
                <a:stCxn id="3401"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397" name="Google Shape;3397;p60"/>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0"/>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2" name="Google Shape;3402;p60"/>
            <p:cNvGrpSpPr/>
            <p:nvPr/>
          </p:nvGrpSpPr>
          <p:grpSpPr>
            <a:xfrm>
              <a:off x="3969644" y="2440153"/>
              <a:ext cx="225853" cy="296651"/>
              <a:chOff x="3775710" y="1729289"/>
              <a:chExt cx="136500" cy="179289"/>
            </a:xfrm>
          </p:grpSpPr>
          <p:cxnSp>
            <p:nvCxnSpPr>
              <p:cNvPr id="3403" name="Google Shape;3403;p60"/>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404" name="Google Shape;3404;p60"/>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0"/>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6" name="Google Shape;3406;p60"/>
            <p:cNvGrpSpPr/>
            <p:nvPr/>
          </p:nvGrpSpPr>
          <p:grpSpPr>
            <a:xfrm>
              <a:off x="4427051" y="2358270"/>
              <a:ext cx="225647" cy="307714"/>
              <a:chOff x="5393704" y="2004714"/>
              <a:chExt cx="792300" cy="1080458"/>
            </a:xfrm>
          </p:grpSpPr>
          <p:cxnSp>
            <p:nvCxnSpPr>
              <p:cNvPr id="3407" name="Google Shape;3407;p60"/>
              <p:cNvCxnSpPr>
                <a:stCxn id="3408"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409" name="Google Shape;3409;p60"/>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0"/>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0" name="Google Shape;3410;p60"/>
            <p:cNvGrpSpPr/>
            <p:nvPr/>
          </p:nvGrpSpPr>
          <p:grpSpPr>
            <a:xfrm>
              <a:off x="4884287" y="2440252"/>
              <a:ext cx="225647" cy="296532"/>
              <a:chOff x="6999166" y="2292572"/>
              <a:chExt cx="792300" cy="1041192"/>
            </a:xfrm>
          </p:grpSpPr>
          <p:cxnSp>
            <p:nvCxnSpPr>
              <p:cNvPr id="3411" name="Google Shape;3411;p60"/>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398" name="Google Shape;3398;p60"/>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0"/>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13" name="Google Shape;3413;p60"/>
          <p:cNvGrpSpPr/>
          <p:nvPr/>
        </p:nvGrpSpPr>
        <p:grpSpPr>
          <a:xfrm>
            <a:off x="6838789" y="979959"/>
            <a:ext cx="1581844" cy="732818"/>
            <a:chOff x="634175" y="2986275"/>
            <a:chExt cx="3147949" cy="1458344"/>
          </a:xfrm>
        </p:grpSpPr>
        <p:cxnSp>
          <p:nvCxnSpPr>
            <p:cNvPr id="3414" name="Google Shape;3414;p60"/>
            <p:cNvCxnSpPr>
              <a:stCxn id="3415" idx="4"/>
              <a:endCxn id="3416"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417" name="Google Shape;3417;p60"/>
            <p:cNvCxnSpPr>
              <a:stCxn id="3416" idx="0"/>
              <a:endCxn id="3418"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419" name="Google Shape;3419;p60"/>
            <p:cNvCxnSpPr>
              <a:stCxn id="3418" idx="4"/>
              <a:endCxn id="3420"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421" name="Google Shape;3421;p60"/>
            <p:cNvCxnSpPr>
              <a:stCxn id="3420" idx="0"/>
              <a:endCxn id="3422"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422" name="Google Shape;3422;p60"/>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18" name="Google Shape;3418;p60"/>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15" name="Google Shape;3415;p60"/>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20" name="Google Shape;3420;p60"/>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16" name="Google Shape;3416;p60"/>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423" name="Google Shape;3423;p60"/>
          <p:cNvGrpSpPr/>
          <p:nvPr/>
        </p:nvGrpSpPr>
        <p:grpSpPr>
          <a:xfrm>
            <a:off x="3406504" y="2674269"/>
            <a:ext cx="1675128" cy="313674"/>
            <a:chOff x="998425" y="1182125"/>
            <a:chExt cx="1065400" cy="199500"/>
          </a:xfrm>
        </p:grpSpPr>
        <p:sp>
          <p:nvSpPr>
            <p:cNvPr id="3424" name="Google Shape;3424;p6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9" name="Google Shape;3429;p60"/>
          <p:cNvGrpSpPr/>
          <p:nvPr/>
        </p:nvGrpSpPr>
        <p:grpSpPr>
          <a:xfrm>
            <a:off x="3406503" y="3630235"/>
            <a:ext cx="1675129" cy="525345"/>
            <a:chOff x="5194708" y="3484366"/>
            <a:chExt cx="3148148" cy="987304"/>
          </a:xfrm>
        </p:grpSpPr>
        <p:grpSp>
          <p:nvGrpSpPr>
            <p:cNvPr id="3430" name="Google Shape;3430;p60"/>
            <p:cNvGrpSpPr/>
            <p:nvPr/>
          </p:nvGrpSpPr>
          <p:grpSpPr>
            <a:xfrm>
              <a:off x="7531521" y="3484366"/>
              <a:ext cx="811335" cy="987304"/>
              <a:chOff x="3379425" y="1617275"/>
              <a:chExt cx="1090650" cy="1327200"/>
            </a:xfrm>
          </p:grpSpPr>
          <p:sp>
            <p:nvSpPr>
              <p:cNvPr id="3431" name="Google Shape;3431;p6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4" name="Google Shape;3434;p60"/>
            <p:cNvGrpSpPr/>
            <p:nvPr/>
          </p:nvGrpSpPr>
          <p:grpSpPr>
            <a:xfrm>
              <a:off x="6752546" y="3484366"/>
              <a:ext cx="811428" cy="987304"/>
              <a:chOff x="2332275" y="1617275"/>
              <a:chExt cx="1090775" cy="1327200"/>
            </a:xfrm>
          </p:grpSpPr>
          <p:sp>
            <p:nvSpPr>
              <p:cNvPr id="3435" name="Google Shape;3435;p6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8" name="Google Shape;3438;p60"/>
            <p:cNvGrpSpPr/>
            <p:nvPr/>
          </p:nvGrpSpPr>
          <p:grpSpPr>
            <a:xfrm>
              <a:off x="5973664" y="3484366"/>
              <a:ext cx="811335" cy="987304"/>
              <a:chOff x="1285250" y="1617275"/>
              <a:chExt cx="1090650" cy="1327200"/>
            </a:xfrm>
          </p:grpSpPr>
          <p:sp>
            <p:nvSpPr>
              <p:cNvPr id="3439" name="Google Shape;3439;p6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2" name="Google Shape;3442;p60"/>
            <p:cNvGrpSpPr/>
            <p:nvPr/>
          </p:nvGrpSpPr>
          <p:grpSpPr>
            <a:xfrm>
              <a:off x="5194708" y="3484366"/>
              <a:ext cx="811409" cy="987304"/>
              <a:chOff x="238125" y="1617275"/>
              <a:chExt cx="1090750" cy="1327200"/>
            </a:xfrm>
          </p:grpSpPr>
          <p:sp>
            <p:nvSpPr>
              <p:cNvPr id="3443" name="Google Shape;3443;p6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46" name="Google Shape;3446;p60"/>
          <p:cNvGrpSpPr/>
          <p:nvPr/>
        </p:nvGrpSpPr>
        <p:grpSpPr>
          <a:xfrm>
            <a:off x="6840188" y="2276124"/>
            <a:ext cx="1579046" cy="522230"/>
            <a:chOff x="6853641" y="2534077"/>
            <a:chExt cx="1515545" cy="501229"/>
          </a:xfrm>
        </p:grpSpPr>
        <p:grpSp>
          <p:nvGrpSpPr>
            <p:cNvPr id="3447" name="Google Shape;3447;p60"/>
            <p:cNvGrpSpPr/>
            <p:nvPr/>
          </p:nvGrpSpPr>
          <p:grpSpPr>
            <a:xfrm>
              <a:off x="6853641" y="2618923"/>
              <a:ext cx="1515545" cy="324556"/>
              <a:chOff x="6853641" y="2618923"/>
              <a:chExt cx="1515545" cy="324556"/>
            </a:xfrm>
          </p:grpSpPr>
          <p:sp>
            <p:nvSpPr>
              <p:cNvPr id="3448" name="Google Shape;3448;p60"/>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0"/>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0"/>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0"/>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0"/>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3" name="Google Shape;3453;p60"/>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0"/>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0"/>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0"/>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0"/>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60"/>
          <p:cNvGrpSpPr/>
          <p:nvPr/>
        </p:nvGrpSpPr>
        <p:grpSpPr>
          <a:xfrm>
            <a:off x="3435080" y="3151165"/>
            <a:ext cx="1617976" cy="346616"/>
            <a:chOff x="1808063" y="4294338"/>
            <a:chExt cx="3370782" cy="721817"/>
          </a:xfrm>
        </p:grpSpPr>
        <p:sp>
          <p:nvSpPr>
            <p:cNvPr id="3459" name="Google Shape;3459;p6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9" name="Google Shape;3469;p60"/>
          <p:cNvGrpSpPr/>
          <p:nvPr/>
        </p:nvGrpSpPr>
        <p:grpSpPr>
          <a:xfrm>
            <a:off x="5261076" y="3817915"/>
            <a:ext cx="1417067" cy="350605"/>
            <a:chOff x="4234950" y="2101012"/>
            <a:chExt cx="4219974" cy="1044090"/>
          </a:xfrm>
        </p:grpSpPr>
        <p:sp>
          <p:nvSpPr>
            <p:cNvPr id="3470" name="Google Shape;3470;p60"/>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0"/>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0"/>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0"/>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0"/>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0"/>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0"/>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0"/>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0"/>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0"/>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0"/>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0"/>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0"/>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0"/>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0"/>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0"/>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6" name="Google Shape;3486;p60"/>
          <p:cNvGrpSpPr/>
          <p:nvPr/>
        </p:nvGrpSpPr>
        <p:grpSpPr>
          <a:xfrm>
            <a:off x="6836548" y="1808672"/>
            <a:ext cx="1586327" cy="371557"/>
            <a:chOff x="1247650" y="2075423"/>
            <a:chExt cx="6648477" cy="1557238"/>
          </a:xfrm>
        </p:grpSpPr>
        <p:sp>
          <p:nvSpPr>
            <p:cNvPr id="3487" name="Google Shape;3487;p6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3" name="Google Shape;3493;p60"/>
          <p:cNvGrpSpPr/>
          <p:nvPr/>
        </p:nvGrpSpPr>
        <p:grpSpPr>
          <a:xfrm>
            <a:off x="5267818" y="961862"/>
            <a:ext cx="1415601" cy="1648533"/>
            <a:chOff x="1839112" y="2209163"/>
            <a:chExt cx="1918159" cy="2233784"/>
          </a:xfrm>
        </p:grpSpPr>
        <p:sp>
          <p:nvSpPr>
            <p:cNvPr id="3494" name="Google Shape;3494;p60"/>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0"/>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0"/>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97" name="Google Shape;3497;p60"/>
            <p:cNvCxnSpPr>
              <a:stCxn id="3494" idx="6"/>
              <a:endCxn id="3495"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498" name="Google Shape;3498;p60"/>
            <p:cNvCxnSpPr>
              <a:stCxn id="3495" idx="4"/>
              <a:endCxn id="3499"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500" name="Google Shape;3500;p60"/>
            <p:cNvCxnSpPr>
              <a:stCxn id="3499" idx="6"/>
              <a:endCxn id="3496"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501" name="Google Shape;3501;p60"/>
            <p:cNvCxnSpPr>
              <a:stCxn id="3496" idx="4"/>
              <a:endCxn id="3502"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499" name="Google Shape;3499;p60"/>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0"/>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0"/>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04" name="Google Shape;3504;p60"/>
            <p:cNvCxnSpPr>
              <a:endCxn id="3503"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505" name="Google Shape;3505;p60"/>
          <p:cNvGrpSpPr/>
          <p:nvPr/>
        </p:nvGrpSpPr>
        <p:grpSpPr>
          <a:xfrm>
            <a:off x="3425084" y="979946"/>
            <a:ext cx="1637968" cy="154942"/>
            <a:chOff x="238125" y="2506075"/>
            <a:chExt cx="7115411" cy="673075"/>
          </a:xfrm>
        </p:grpSpPr>
        <p:sp>
          <p:nvSpPr>
            <p:cNvPr id="3506" name="Google Shape;3506;p6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1" name="Google Shape;3511;p60"/>
          <p:cNvGrpSpPr/>
          <p:nvPr/>
        </p:nvGrpSpPr>
        <p:grpSpPr>
          <a:xfrm>
            <a:off x="1965820" y="1294664"/>
            <a:ext cx="1262932" cy="785408"/>
            <a:chOff x="548861" y="389676"/>
            <a:chExt cx="3843371" cy="2390163"/>
          </a:xfrm>
        </p:grpSpPr>
        <p:cxnSp>
          <p:nvCxnSpPr>
            <p:cNvPr id="3512" name="Google Shape;3512;p60"/>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513" name="Google Shape;3513;p60"/>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514" name="Google Shape;3514;p60"/>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515" name="Google Shape;3515;p60"/>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516" name="Google Shape;3516;p60"/>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517" name="Google Shape;3517;p60"/>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18" name="Google Shape;3518;p60"/>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519" name="Google Shape;3519;p60"/>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0"/>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0"/>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0"/>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0"/>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0"/>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60"/>
          <p:cNvGrpSpPr/>
          <p:nvPr/>
        </p:nvGrpSpPr>
        <p:grpSpPr>
          <a:xfrm>
            <a:off x="753952" y="2401541"/>
            <a:ext cx="1412054" cy="633562"/>
            <a:chOff x="1187400" y="2529299"/>
            <a:chExt cx="6769193" cy="2241903"/>
          </a:xfrm>
        </p:grpSpPr>
        <p:sp>
          <p:nvSpPr>
            <p:cNvPr id="3526" name="Google Shape;3526;p60"/>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527" name="Google Shape;3527;p60"/>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28" name="Google Shape;3528;p60"/>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29" name="Google Shape;3529;p60"/>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30" name="Google Shape;3530;p60"/>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31" name="Google Shape;3531;p60"/>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32" name="Google Shape;3532;p60"/>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533" name="Google Shape;3533;p60"/>
            <p:cNvCxnSpPr>
              <a:stCxn id="3526" idx="2"/>
              <a:endCxn id="3527"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534" name="Google Shape;3534;p60"/>
            <p:cNvCxnSpPr>
              <a:stCxn id="3528" idx="0"/>
              <a:endCxn id="3526"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535" name="Google Shape;3535;p60"/>
            <p:cNvCxnSpPr>
              <a:stCxn id="3528" idx="2"/>
              <a:endCxn id="3530"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536" name="Google Shape;3536;p60"/>
            <p:cNvCxnSpPr>
              <a:stCxn id="3529" idx="0"/>
              <a:endCxn id="3528"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537" name="Google Shape;3537;p60"/>
            <p:cNvCxnSpPr>
              <a:stCxn id="3527" idx="2"/>
              <a:endCxn id="3532"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538" name="Google Shape;3538;p60"/>
            <p:cNvCxnSpPr>
              <a:stCxn id="3531" idx="0"/>
              <a:endCxn id="3527"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539" name="Google Shape;3539;p60"/>
          <p:cNvGrpSpPr/>
          <p:nvPr/>
        </p:nvGrpSpPr>
        <p:grpSpPr>
          <a:xfrm>
            <a:off x="6840198" y="2894250"/>
            <a:ext cx="1579035" cy="540873"/>
            <a:chOff x="6895650" y="3126697"/>
            <a:chExt cx="1436662" cy="492105"/>
          </a:xfrm>
        </p:grpSpPr>
        <p:sp>
          <p:nvSpPr>
            <p:cNvPr id="3540" name="Google Shape;3540;p60"/>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0"/>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0"/>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0"/>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0"/>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5" name="Google Shape;3545;p60"/>
            <p:cNvGrpSpPr/>
            <p:nvPr/>
          </p:nvGrpSpPr>
          <p:grpSpPr>
            <a:xfrm>
              <a:off x="6995957" y="3335810"/>
              <a:ext cx="1230393" cy="71754"/>
              <a:chOff x="6995957" y="3287964"/>
              <a:chExt cx="1230393" cy="71754"/>
            </a:xfrm>
          </p:grpSpPr>
          <p:sp>
            <p:nvSpPr>
              <p:cNvPr id="3546" name="Google Shape;3546;p60"/>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0"/>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0"/>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0"/>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0"/>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51" name="Google Shape;3551;p60"/>
          <p:cNvGrpSpPr/>
          <p:nvPr/>
        </p:nvGrpSpPr>
        <p:grpSpPr>
          <a:xfrm>
            <a:off x="6838780" y="3531013"/>
            <a:ext cx="1581862" cy="650625"/>
            <a:chOff x="6777990" y="3710194"/>
            <a:chExt cx="1646915" cy="677382"/>
          </a:xfrm>
        </p:grpSpPr>
        <p:grpSp>
          <p:nvGrpSpPr>
            <p:cNvPr id="3552" name="Google Shape;3552;p60"/>
            <p:cNvGrpSpPr/>
            <p:nvPr/>
          </p:nvGrpSpPr>
          <p:grpSpPr>
            <a:xfrm>
              <a:off x="6777990" y="3874492"/>
              <a:ext cx="411129" cy="513083"/>
              <a:chOff x="6777990" y="3874492"/>
              <a:chExt cx="411129" cy="513083"/>
            </a:xfrm>
          </p:grpSpPr>
          <p:cxnSp>
            <p:nvCxnSpPr>
              <p:cNvPr id="3553" name="Google Shape;3553;p60"/>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554" name="Google Shape;3554;p60"/>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5" name="Google Shape;3555;p60"/>
            <p:cNvGrpSpPr/>
            <p:nvPr/>
          </p:nvGrpSpPr>
          <p:grpSpPr>
            <a:xfrm>
              <a:off x="7188425" y="3710194"/>
              <a:ext cx="411123" cy="520535"/>
              <a:chOff x="7188425" y="3710194"/>
              <a:chExt cx="411123" cy="520535"/>
            </a:xfrm>
          </p:grpSpPr>
          <p:cxnSp>
            <p:nvCxnSpPr>
              <p:cNvPr id="3556" name="Google Shape;3556;p60"/>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557" name="Google Shape;3557;p60"/>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8" name="Google Shape;3558;p60"/>
            <p:cNvGrpSpPr/>
            <p:nvPr/>
          </p:nvGrpSpPr>
          <p:grpSpPr>
            <a:xfrm>
              <a:off x="7603341" y="3874492"/>
              <a:ext cx="411474" cy="513083"/>
              <a:chOff x="7603341" y="3874492"/>
              <a:chExt cx="411474" cy="513083"/>
            </a:xfrm>
          </p:grpSpPr>
          <p:cxnSp>
            <p:nvCxnSpPr>
              <p:cNvPr id="3559" name="Google Shape;3559;p60"/>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560" name="Google Shape;3560;p60"/>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1" name="Google Shape;3561;p60"/>
            <p:cNvGrpSpPr/>
            <p:nvPr/>
          </p:nvGrpSpPr>
          <p:grpSpPr>
            <a:xfrm>
              <a:off x="8013776" y="3722847"/>
              <a:ext cx="411129" cy="507881"/>
              <a:chOff x="8013776" y="3722847"/>
              <a:chExt cx="411129" cy="507881"/>
            </a:xfrm>
          </p:grpSpPr>
          <p:cxnSp>
            <p:nvCxnSpPr>
              <p:cNvPr id="3562" name="Google Shape;3562;p60"/>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563" name="Google Shape;3563;p60"/>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64" name="Google Shape;3564;p60"/>
          <p:cNvGrpSpPr/>
          <p:nvPr/>
        </p:nvGrpSpPr>
        <p:grpSpPr>
          <a:xfrm>
            <a:off x="5258295" y="2703853"/>
            <a:ext cx="1421889" cy="1020603"/>
            <a:chOff x="5190863" y="2824811"/>
            <a:chExt cx="1544860" cy="1108869"/>
          </a:xfrm>
        </p:grpSpPr>
        <p:grpSp>
          <p:nvGrpSpPr>
            <p:cNvPr id="3565" name="Google Shape;3565;p60"/>
            <p:cNvGrpSpPr/>
            <p:nvPr/>
          </p:nvGrpSpPr>
          <p:grpSpPr>
            <a:xfrm>
              <a:off x="5938695" y="3176919"/>
              <a:ext cx="685761" cy="404739"/>
              <a:chOff x="5938695" y="3176919"/>
              <a:chExt cx="685761" cy="404739"/>
            </a:xfrm>
          </p:grpSpPr>
          <p:grpSp>
            <p:nvGrpSpPr>
              <p:cNvPr id="3566" name="Google Shape;3566;p60"/>
              <p:cNvGrpSpPr/>
              <p:nvPr/>
            </p:nvGrpSpPr>
            <p:grpSpPr>
              <a:xfrm>
                <a:off x="5938695" y="3176919"/>
                <a:ext cx="685761" cy="404739"/>
                <a:chOff x="5938695" y="3176919"/>
                <a:chExt cx="685761" cy="404739"/>
              </a:xfrm>
            </p:grpSpPr>
            <p:sp>
              <p:nvSpPr>
                <p:cNvPr id="3567" name="Google Shape;3567;p60"/>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0"/>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9" name="Google Shape;3569;p60"/>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0" name="Google Shape;3570;p60"/>
            <p:cNvGrpSpPr/>
            <p:nvPr/>
          </p:nvGrpSpPr>
          <p:grpSpPr>
            <a:xfrm>
              <a:off x="5305233" y="3176835"/>
              <a:ext cx="685971" cy="404655"/>
              <a:chOff x="5305233" y="3176835"/>
              <a:chExt cx="685971" cy="404655"/>
            </a:xfrm>
          </p:grpSpPr>
          <p:grpSp>
            <p:nvGrpSpPr>
              <p:cNvPr id="3571" name="Google Shape;3571;p60"/>
              <p:cNvGrpSpPr/>
              <p:nvPr/>
            </p:nvGrpSpPr>
            <p:grpSpPr>
              <a:xfrm>
                <a:off x="5305233" y="3176835"/>
                <a:ext cx="685971" cy="404655"/>
                <a:chOff x="5305233" y="3176835"/>
                <a:chExt cx="685971" cy="404655"/>
              </a:xfrm>
            </p:grpSpPr>
            <p:sp>
              <p:nvSpPr>
                <p:cNvPr id="3572" name="Google Shape;3572;p60"/>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0"/>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4" name="Google Shape;3574;p60"/>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5" name="Google Shape;3575;p60"/>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6" name="Google Shape;3576;p60"/>
            <p:cNvGrpSpPr/>
            <p:nvPr/>
          </p:nvGrpSpPr>
          <p:grpSpPr>
            <a:xfrm>
              <a:off x="5657361" y="2824811"/>
              <a:ext cx="1078361" cy="404655"/>
              <a:chOff x="5657361" y="2824811"/>
              <a:chExt cx="1078361" cy="404655"/>
            </a:xfrm>
          </p:grpSpPr>
          <p:grpSp>
            <p:nvGrpSpPr>
              <p:cNvPr id="3577" name="Google Shape;3577;p60"/>
              <p:cNvGrpSpPr/>
              <p:nvPr/>
            </p:nvGrpSpPr>
            <p:grpSpPr>
              <a:xfrm>
                <a:off x="5657361" y="2824811"/>
                <a:ext cx="1078361" cy="404655"/>
                <a:chOff x="5657361" y="2824811"/>
                <a:chExt cx="1078361" cy="404655"/>
              </a:xfrm>
            </p:grpSpPr>
            <p:grpSp>
              <p:nvGrpSpPr>
                <p:cNvPr id="3578" name="Google Shape;3578;p60"/>
                <p:cNvGrpSpPr/>
                <p:nvPr/>
              </p:nvGrpSpPr>
              <p:grpSpPr>
                <a:xfrm>
                  <a:off x="5938485" y="2824811"/>
                  <a:ext cx="797237" cy="404655"/>
                  <a:chOff x="5938485" y="2824811"/>
                  <a:chExt cx="797237" cy="404655"/>
                </a:xfrm>
              </p:grpSpPr>
              <p:sp>
                <p:nvSpPr>
                  <p:cNvPr id="3579" name="Google Shape;3579;p60"/>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0"/>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1" name="Google Shape;3581;p60"/>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2" name="Google Shape;3582;p60"/>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3" name="Google Shape;3583;p60"/>
            <p:cNvGrpSpPr/>
            <p:nvPr/>
          </p:nvGrpSpPr>
          <p:grpSpPr>
            <a:xfrm>
              <a:off x="5190863" y="3528942"/>
              <a:ext cx="1078026" cy="404739"/>
              <a:chOff x="5190863" y="3528942"/>
              <a:chExt cx="1078026" cy="404739"/>
            </a:xfrm>
          </p:grpSpPr>
          <p:sp>
            <p:nvSpPr>
              <p:cNvPr id="3584" name="Google Shape;3584;p60"/>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5" name="Google Shape;3585;p60"/>
              <p:cNvGrpSpPr/>
              <p:nvPr/>
            </p:nvGrpSpPr>
            <p:grpSpPr>
              <a:xfrm>
                <a:off x="5190863" y="3528942"/>
                <a:ext cx="1078026" cy="404739"/>
                <a:chOff x="5190863" y="3528942"/>
                <a:chExt cx="1078026" cy="404739"/>
              </a:xfrm>
            </p:grpSpPr>
            <p:sp>
              <p:nvSpPr>
                <p:cNvPr id="3586" name="Google Shape;3586;p60"/>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0"/>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88" name="Google Shape;3588;p60"/>
          <p:cNvGrpSpPr/>
          <p:nvPr/>
        </p:nvGrpSpPr>
        <p:grpSpPr>
          <a:xfrm>
            <a:off x="724302" y="1268321"/>
            <a:ext cx="1086719" cy="879487"/>
            <a:chOff x="803162" y="1474292"/>
            <a:chExt cx="1086719" cy="879487"/>
          </a:xfrm>
        </p:grpSpPr>
        <p:grpSp>
          <p:nvGrpSpPr>
            <p:cNvPr id="3589" name="Google Shape;3589;p60"/>
            <p:cNvGrpSpPr/>
            <p:nvPr/>
          </p:nvGrpSpPr>
          <p:grpSpPr>
            <a:xfrm>
              <a:off x="803162" y="1625948"/>
              <a:ext cx="445856" cy="576579"/>
              <a:chOff x="803162" y="1625948"/>
              <a:chExt cx="445856" cy="576579"/>
            </a:xfrm>
          </p:grpSpPr>
          <p:sp>
            <p:nvSpPr>
              <p:cNvPr id="3590" name="Google Shape;3590;p60"/>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1" name="Google Shape;3591;p60"/>
              <p:cNvGrpSpPr/>
              <p:nvPr/>
            </p:nvGrpSpPr>
            <p:grpSpPr>
              <a:xfrm>
                <a:off x="1056023" y="1625948"/>
                <a:ext cx="192995" cy="576579"/>
                <a:chOff x="1056023" y="1625948"/>
                <a:chExt cx="192995" cy="576579"/>
              </a:xfrm>
            </p:grpSpPr>
            <p:sp>
              <p:nvSpPr>
                <p:cNvPr id="3592" name="Google Shape;3592;p60"/>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0"/>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0"/>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0"/>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0"/>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7" name="Google Shape;3597;p60"/>
            <p:cNvGrpSpPr/>
            <p:nvPr/>
          </p:nvGrpSpPr>
          <p:grpSpPr>
            <a:xfrm>
              <a:off x="1371406" y="1474292"/>
              <a:ext cx="518475" cy="879487"/>
              <a:chOff x="1398231" y="1474292"/>
              <a:chExt cx="518475" cy="879487"/>
            </a:xfrm>
          </p:grpSpPr>
          <p:grpSp>
            <p:nvGrpSpPr>
              <p:cNvPr id="3598" name="Google Shape;3598;p60"/>
              <p:cNvGrpSpPr/>
              <p:nvPr/>
            </p:nvGrpSpPr>
            <p:grpSpPr>
              <a:xfrm>
                <a:off x="1398231" y="1474292"/>
                <a:ext cx="518475" cy="341643"/>
                <a:chOff x="1398231" y="1474292"/>
                <a:chExt cx="518475" cy="341643"/>
              </a:xfrm>
            </p:grpSpPr>
            <p:sp>
              <p:nvSpPr>
                <p:cNvPr id="3599" name="Google Shape;3599;p60"/>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0" name="Google Shape;3600;p60"/>
                <p:cNvGrpSpPr/>
                <p:nvPr/>
              </p:nvGrpSpPr>
              <p:grpSpPr>
                <a:xfrm>
                  <a:off x="1616453" y="1474292"/>
                  <a:ext cx="300253" cy="341643"/>
                  <a:chOff x="1616453" y="1475379"/>
                  <a:chExt cx="300253" cy="341643"/>
                </a:xfrm>
              </p:grpSpPr>
              <p:sp>
                <p:nvSpPr>
                  <p:cNvPr id="3601" name="Google Shape;3601;p60"/>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0"/>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0"/>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0"/>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0"/>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0"/>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0"/>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08" name="Google Shape;3608;p60"/>
                  <p:cNvGrpSpPr/>
                  <p:nvPr/>
                </p:nvGrpSpPr>
                <p:grpSpPr>
                  <a:xfrm>
                    <a:off x="1839639" y="1475379"/>
                    <a:ext cx="77067" cy="341643"/>
                    <a:chOff x="1839639" y="1475379"/>
                    <a:chExt cx="77067" cy="341643"/>
                  </a:xfrm>
                </p:grpSpPr>
                <p:sp>
                  <p:nvSpPr>
                    <p:cNvPr id="3609" name="Google Shape;3609;p60"/>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0"/>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11" name="Google Shape;3611;p60"/>
              <p:cNvGrpSpPr/>
              <p:nvPr/>
            </p:nvGrpSpPr>
            <p:grpSpPr>
              <a:xfrm>
                <a:off x="1398451" y="2012951"/>
                <a:ext cx="518255" cy="340828"/>
                <a:chOff x="1398451" y="2012951"/>
                <a:chExt cx="518255" cy="340828"/>
              </a:xfrm>
            </p:grpSpPr>
            <p:sp>
              <p:nvSpPr>
                <p:cNvPr id="3612" name="Google Shape;3612;p60"/>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3" name="Google Shape;3613;p60"/>
                <p:cNvGrpSpPr/>
                <p:nvPr/>
              </p:nvGrpSpPr>
              <p:grpSpPr>
                <a:xfrm>
                  <a:off x="1616453" y="2012951"/>
                  <a:ext cx="300253" cy="340828"/>
                  <a:chOff x="1616453" y="2013538"/>
                  <a:chExt cx="300253" cy="340828"/>
                </a:xfrm>
              </p:grpSpPr>
              <p:sp>
                <p:nvSpPr>
                  <p:cNvPr id="3614" name="Google Shape;3614;p60"/>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0"/>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0"/>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0"/>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0"/>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0"/>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0"/>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1" name="Google Shape;3621;p60"/>
                  <p:cNvGrpSpPr/>
                  <p:nvPr/>
                </p:nvGrpSpPr>
                <p:grpSpPr>
                  <a:xfrm>
                    <a:off x="1839639" y="2013538"/>
                    <a:ext cx="77067" cy="340828"/>
                    <a:chOff x="1839639" y="2013538"/>
                    <a:chExt cx="77067" cy="340828"/>
                  </a:xfrm>
                </p:grpSpPr>
                <p:sp>
                  <p:nvSpPr>
                    <p:cNvPr id="3622" name="Google Shape;3622;p60"/>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0"/>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624" name="Google Shape;3624;p60"/>
          <p:cNvGrpSpPr/>
          <p:nvPr/>
        </p:nvGrpSpPr>
        <p:grpSpPr>
          <a:xfrm>
            <a:off x="721126" y="3399508"/>
            <a:ext cx="1368681" cy="682918"/>
            <a:chOff x="724986" y="3605478"/>
            <a:chExt cx="1368681" cy="682918"/>
          </a:xfrm>
        </p:grpSpPr>
        <p:grpSp>
          <p:nvGrpSpPr>
            <p:cNvPr id="3625" name="Google Shape;3625;p60"/>
            <p:cNvGrpSpPr/>
            <p:nvPr/>
          </p:nvGrpSpPr>
          <p:grpSpPr>
            <a:xfrm>
              <a:off x="1289102" y="3823629"/>
              <a:ext cx="240442" cy="250435"/>
              <a:chOff x="-165066" y="3843615"/>
              <a:chExt cx="221259" cy="230455"/>
            </a:xfrm>
          </p:grpSpPr>
          <p:sp>
            <p:nvSpPr>
              <p:cNvPr id="3626" name="Google Shape;3626;p60"/>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0"/>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0"/>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0"/>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0"/>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0"/>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0"/>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0"/>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0"/>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0"/>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0"/>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0"/>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0"/>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0"/>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0"/>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0"/>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0"/>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0"/>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0"/>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0"/>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60"/>
            <p:cNvGrpSpPr/>
            <p:nvPr/>
          </p:nvGrpSpPr>
          <p:grpSpPr>
            <a:xfrm>
              <a:off x="724986" y="3605478"/>
              <a:ext cx="1368681" cy="682918"/>
              <a:chOff x="724986" y="3605478"/>
              <a:chExt cx="1368681" cy="682918"/>
            </a:xfrm>
          </p:grpSpPr>
          <p:grpSp>
            <p:nvGrpSpPr>
              <p:cNvPr id="3647" name="Google Shape;3647;p60"/>
              <p:cNvGrpSpPr/>
              <p:nvPr/>
            </p:nvGrpSpPr>
            <p:grpSpPr>
              <a:xfrm>
                <a:off x="1498221" y="4047614"/>
                <a:ext cx="529172" cy="240783"/>
                <a:chOff x="1498221" y="4047614"/>
                <a:chExt cx="529172" cy="240783"/>
              </a:xfrm>
            </p:grpSpPr>
            <p:grpSp>
              <p:nvGrpSpPr>
                <p:cNvPr id="3648" name="Google Shape;3648;p60"/>
                <p:cNvGrpSpPr/>
                <p:nvPr/>
              </p:nvGrpSpPr>
              <p:grpSpPr>
                <a:xfrm>
                  <a:off x="1826655" y="4224370"/>
                  <a:ext cx="200738" cy="25631"/>
                  <a:chOff x="1826655" y="4224370"/>
                  <a:chExt cx="200738" cy="25631"/>
                </a:xfrm>
              </p:grpSpPr>
              <p:sp>
                <p:nvSpPr>
                  <p:cNvPr id="3649" name="Google Shape;3649;p60"/>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0"/>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1" name="Google Shape;3651;p60"/>
                <p:cNvGrpSpPr/>
                <p:nvPr/>
              </p:nvGrpSpPr>
              <p:grpSpPr>
                <a:xfrm>
                  <a:off x="1498221" y="4047614"/>
                  <a:ext cx="328444" cy="240783"/>
                  <a:chOff x="1498221" y="4047614"/>
                  <a:chExt cx="328444" cy="240783"/>
                </a:xfrm>
              </p:grpSpPr>
              <p:sp>
                <p:nvSpPr>
                  <p:cNvPr id="3652" name="Google Shape;3652;p60"/>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3" name="Google Shape;3653;p60"/>
                  <p:cNvGrpSpPr/>
                  <p:nvPr/>
                </p:nvGrpSpPr>
                <p:grpSpPr>
                  <a:xfrm>
                    <a:off x="1498221" y="4047614"/>
                    <a:ext cx="150566" cy="190416"/>
                    <a:chOff x="1498221" y="4047614"/>
                    <a:chExt cx="150566" cy="190416"/>
                  </a:xfrm>
                </p:grpSpPr>
                <p:sp>
                  <p:nvSpPr>
                    <p:cNvPr id="3654" name="Google Shape;3654;p60"/>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0"/>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56" name="Google Shape;3656;p60"/>
              <p:cNvGrpSpPr/>
              <p:nvPr/>
            </p:nvGrpSpPr>
            <p:grpSpPr>
              <a:xfrm>
                <a:off x="1560718" y="3800594"/>
                <a:ext cx="532948" cy="302090"/>
                <a:chOff x="1560718" y="3800594"/>
                <a:chExt cx="532948" cy="302090"/>
              </a:xfrm>
            </p:grpSpPr>
            <p:grpSp>
              <p:nvGrpSpPr>
                <p:cNvPr id="3657" name="Google Shape;3657;p60"/>
                <p:cNvGrpSpPr/>
                <p:nvPr/>
              </p:nvGrpSpPr>
              <p:grpSpPr>
                <a:xfrm>
                  <a:off x="1912179" y="3827344"/>
                  <a:ext cx="181487" cy="25631"/>
                  <a:chOff x="1912179" y="3827344"/>
                  <a:chExt cx="181487" cy="25631"/>
                </a:xfrm>
              </p:grpSpPr>
              <p:sp>
                <p:nvSpPr>
                  <p:cNvPr id="3658" name="Google Shape;3658;p60"/>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0"/>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0" name="Google Shape;3660;p60"/>
                <p:cNvGrpSpPr/>
                <p:nvPr/>
              </p:nvGrpSpPr>
              <p:grpSpPr>
                <a:xfrm>
                  <a:off x="1912179" y="4044505"/>
                  <a:ext cx="181487" cy="25622"/>
                  <a:chOff x="1912179" y="4044506"/>
                  <a:chExt cx="181487" cy="25622"/>
                </a:xfrm>
              </p:grpSpPr>
              <p:sp>
                <p:nvSpPr>
                  <p:cNvPr id="3661" name="Google Shape;3661;p60"/>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0"/>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3" name="Google Shape;3663;p60"/>
                <p:cNvGrpSpPr/>
                <p:nvPr/>
              </p:nvGrpSpPr>
              <p:grpSpPr>
                <a:xfrm>
                  <a:off x="1560718" y="3800594"/>
                  <a:ext cx="351472" cy="302090"/>
                  <a:chOff x="1560718" y="3800594"/>
                  <a:chExt cx="351472" cy="302090"/>
                </a:xfrm>
              </p:grpSpPr>
              <p:grpSp>
                <p:nvGrpSpPr>
                  <p:cNvPr id="3664" name="Google Shape;3664;p60"/>
                  <p:cNvGrpSpPr/>
                  <p:nvPr/>
                </p:nvGrpSpPr>
                <p:grpSpPr>
                  <a:xfrm>
                    <a:off x="1560718" y="3842857"/>
                    <a:ext cx="173586" cy="217131"/>
                    <a:chOff x="1560718" y="3842857"/>
                    <a:chExt cx="173586" cy="217131"/>
                  </a:xfrm>
                </p:grpSpPr>
                <p:sp>
                  <p:nvSpPr>
                    <p:cNvPr id="3665" name="Google Shape;3665;p60"/>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0"/>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0"/>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8" name="Google Shape;3668;p60"/>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0"/>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70" name="Google Shape;3670;p60"/>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1" name="Google Shape;3671;p60"/>
              <p:cNvGrpSpPr/>
              <p:nvPr/>
            </p:nvGrpSpPr>
            <p:grpSpPr>
              <a:xfrm>
                <a:off x="785350" y="3605478"/>
                <a:ext cx="535311" cy="249245"/>
                <a:chOff x="785350" y="3605478"/>
                <a:chExt cx="535311" cy="249245"/>
              </a:xfrm>
            </p:grpSpPr>
            <p:grpSp>
              <p:nvGrpSpPr>
                <p:cNvPr id="3672" name="Google Shape;3672;p60"/>
                <p:cNvGrpSpPr/>
                <p:nvPr/>
              </p:nvGrpSpPr>
              <p:grpSpPr>
                <a:xfrm>
                  <a:off x="785350" y="3605478"/>
                  <a:ext cx="376191" cy="102736"/>
                  <a:chOff x="785350" y="3605478"/>
                  <a:chExt cx="376191" cy="102736"/>
                </a:xfrm>
              </p:grpSpPr>
              <p:sp>
                <p:nvSpPr>
                  <p:cNvPr id="3673" name="Google Shape;3673;p60"/>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0"/>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0"/>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6" name="Google Shape;3676;p60"/>
                <p:cNvGrpSpPr/>
                <p:nvPr/>
              </p:nvGrpSpPr>
              <p:grpSpPr>
                <a:xfrm>
                  <a:off x="1161530" y="3655851"/>
                  <a:ext cx="159131" cy="198872"/>
                  <a:chOff x="1161530" y="3655851"/>
                  <a:chExt cx="159131" cy="198872"/>
                </a:xfrm>
              </p:grpSpPr>
              <p:sp>
                <p:nvSpPr>
                  <p:cNvPr id="3677" name="Google Shape;3677;p60"/>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0"/>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79" name="Google Shape;3679;p60"/>
              <p:cNvGrpSpPr/>
              <p:nvPr/>
            </p:nvGrpSpPr>
            <p:grpSpPr>
              <a:xfrm>
                <a:off x="785350" y="4047614"/>
                <a:ext cx="535311" cy="240783"/>
                <a:chOff x="785350" y="4047614"/>
                <a:chExt cx="535311" cy="240783"/>
              </a:xfrm>
            </p:grpSpPr>
            <p:grpSp>
              <p:nvGrpSpPr>
                <p:cNvPr id="3680" name="Google Shape;3680;p60"/>
                <p:cNvGrpSpPr/>
                <p:nvPr/>
              </p:nvGrpSpPr>
              <p:grpSpPr>
                <a:xfrm>
                  <a:off x="1161636" y="4047614"/>
                  <a:ext cx="159025" cy="190415"/>
                  <a:chOff x="1161636" y="4047614"/>
                  <a:chExt cx="159025" cy="190415"/>
                </a:xfrm>
              </p:grpSpPr>
              <p:sp>
                <p:nvSpPr>
                  <p:cNvPr id="3681" name="Google Shape;3681;p60"/>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0"/>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3" name="Google Shape;3683;p60"/>
                <p:cNvGrpSpPr/>
                <p:nvPr/>
              </p:nvGrpSpPr>
              <p:grpSpPr>
                <a:xfrm>
                  <a:off x="785350" y="4185661"/>
                  <a:ext cx="376191" cy="102736"/>
                  <a:chOff x="785350" y="4185661"/>
                  <a:chExt cx="376191" cy="102736"/>
                </a:xfrm>
              </p:grpSpPr>
              <p:sp>
                <p:nvSpPr>
                  <p:cNvPr id="3684" name="Google Shape;3684;p60"/>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0"/>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0"/>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87" name="Google Shape;3687;p60"/>
              <p:cNvGrpSpPr/>
              <p:nvPr/>
            </p:nvGrpSpPr>
            <p:grpSpPr>
              <a:xfrm>
                <a:off x="1501054" y="3605478"/>
                <a:ext cx="526340" cy="249240"/>
                <a:chOff x="1501054" y="3605478"/>
                <a:chExt cx="526340" cy="249240"/>
              </a:xfrm>
            </p:grpSpPr>
            <p:grpSp>
              <p:nvGrpSpPr>
                <p:cNvPr id="3688" name="Google Shape;3688;p60"/>
                <p:cNvGrpSpPr/>
                <p:nvPr/>
              </p:nvGrpSpPr>
              <p:grpSpPr>
                <a:xfrm>
                  <a:off x="1834208" y="3643867"/>
                  <a:ext cx="193185" cy="25622"/>
                  <a:chOff x="1834208" y="3643867"/>
                  <a:chExt cx="193185" cy="25622"/>
                </a:xfrm>
              </p:grpSpPr>
              <p:sp>
                <p:nvSpPr>
                  <p:cNvPr id="3689" name="Google Shape;3689;p60"/>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0"/>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1" name="Google Shape;3691;p60"/>
                <p:cNvGrpSpPr/>
                <p:nvPr/>
              </p:nvGrpSpPr>
              <p:grpSpPr>
                <a:xfrm>
                  <a:off x="1501054" y="3605478"/>
                  <a:ext cx="333165" cy="249240"/>
                  <a:chOff x="1501054" y="3605478"/>
                  <a:chExt cx="333165" cy="249240"/>
                </a:xfrm>
              </p:grpSpPr>
              <p:sp>
                <p:nvSpPr>
                  <p:cNvPr id="3692" name="Google Shape;3692;p60"/>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3" name="Google Shape;3693;p60"/>
                  <p:cNvGrpSpPr/>
                  <p:nvPr/>
                </p:nvGrpSpPr>
                <p:grpSpPr>
                  <a:xfrm>
                    <a:off x="1501054" y="3655851"/>
                    <a:ext cx="155286" cy="198867"/>
                    <a:chOff x="1501054" y="3655851"/>
                    <a:chExt cx="155286" cy="198867"/>
                  </a:xfrm>
                </p:grpSpPr>
                <p:sp>
                  <p:nvSpPr>
                    <p:cNvPr id="3694" name="Google Shape;3694;p60"/>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0"/>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96" name="Google Shape;3696;p60"/>
              <p:cNvGrpSpPr/>
              <p:nvPr/>
            </p:nvGrpSpPr>
            <p:grpSpPr>
              <a:xfrm>
                <a:off x="724986" y="3800594"/>
                <a:ext cx="532950" cy="302090"/>
                <a:chOff x="724986" y="3800594"/>
                <a:chExt cx="532950" cy="302090"/>
              </a:xfrm>
            </p:grpSpPr>
            <p:grpSp>
              <p:nvGrpSpPr>
                <p:cNvPr id="3697" name="Google Shape;3697;p60"/>
                <p:cNvGrpSpPr/>
                <p:nvPr/>
              </p:nvGrpSpPr>
              <p:grpSpPr>
                <a:xfrm>
                  <a:off x="724986" y="4044367"/>
                  <a:ext cx="181314" cy="25626"/>
                  <a:chOff x="724986" y="4044367"/>
                  <a:chExt cx="181314" cy="25626"/>
                </a:xfrm>
              </p:grpSpPr>
              <p:sp>
                <p:nvSpPr>
                  <p:cNvPr id="3698" name="Google Shape;3698;p60"/>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0"/>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0" name="Google Shape;3700;p60"/>
                <p:cNvGrpSpPr/>
                <p:nvPr/>
              </p:nvGrpSpPr>
              <p:grpSpPr>
                <a:xfrm>
                  <a:off x="906290" y="3800594"/>
                  <a:ext cx="351646" cy="302090"/>
                  <a:chOff x="906290" y="3800594"/>
                  <a:chExt cx="351646" cy="302090"/>
                </a:xfrm>
              </p:grpSpPr>
              <p:grpSp>
                <p:nvGrpSpPr>
                  <p:cNvPr id="3701" name="Google Shape;3701;p60"/>
                  <p:cNvGrpSpPr/>
                  <p:nvPr/>
                </p:nvGrpSpPr>
                <p:grpSpPr>
                  <a:xfrm>
                    <a:off x="1084172" y="3842857"/>
                    <a:ext cx="173764" cy="217131"/>
                    <a:chOff x="1084172" y="3842857"/>
                    <a:chExt cx="173764" cy="217131"/>
                  </a:xfrm>
                </p:grpSpPr>
                <p:grpSp>
                  <p:nvGrpSpPr>
                    <p:cNvPr id="3702" name="Google Shape;3702;p60"/>
                    <p:cNvGrpSpPr/>
                    <p:nvPr/>
                  </p:nvGrpSpPr>
                  <p:grpSpPr>
                    <a:xfrm>
                      <a:off x="1156862" y="3936509"/>
                      <a:ext cx="101073" cy="25622"/>
                      <a:chOff x="1156862" y="3936509"/>
                      <a:chExt cx="101073" cy="25622"/>
                    </a:xfrm>
                  </p:grpSpPr>
                  <p:sp>
                    <p:nvSpPr>
                      <p:cNvPr id="3703" name="Google Shape;3703;p60"/>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0"/>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5" name="Google Shape;3705;p60"/>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6" name="Google Shape;3706;p60"/>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0"/>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8" name="Google Shape;3708;p60"/>
                <p:cNvGrpSpPr/>
                <p:nvPr/>
              </p:nvGrpSpPr>
              <p:grpSpPr>
                <a:xfrm>
                  <a:off x="724986" y="3830189"/>
                  <a:ext cx="189533" cy="25626"/>
                  <a:chOff x="724986" y="3830189"/>
                  <a:chExt cx="189533" cy="25626"/>
                </a:xfrm>
              </p:grpSpPr>
              <p:sp>
                <p:nvSpPr>
                  <p:cNvPr id="3709" name="Google Shape;3709;p60"/>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0"/>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711" name="Google Shape;3711;p60"/>
          <p:cNvGrpSpPr/>
          <p:nvPr/>
        </p:nvGrpSpPr>
        <p:grpSpPr>
          <a:xfrm>
            <a:off x="2249438" y="2249669"/>
            <a:ext cx="948701" cy="935378"/>
            <a:chOff x="2253298" y="2428317"/>
            <a:chExt cx="948701" cy="935378"/>
          </a:xfrm>
        </p:grpSpPr>
        <p:sp>
          <p:nvSpPr>
            <p:cNvPr id="3712" name="Google Shape;3712;p60"/>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0"/>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0"/>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0"/>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0"/>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0"/>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0"/>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0"/>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0"/>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0"/>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0"/>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0"/>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0"/>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0"/>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0"/>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0"/>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0"/>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0"/>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0"/>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0"/>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0"/>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0"/>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0"/>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0"/>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0"/>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0"/>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0"/>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0"/>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0"/>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0"/>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0"/>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0"/>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0"/>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8" name="Shape 3748"/>
        <p:cNvGrpSpPr/>
        <p:nvPr/>
      </p:nvGrpSpPr>
      <p:grpSpPr>
        <a:xfrm>
          <a:off x="0" y="0"/>
          <a:ext cx="0" cy="0"/>
          <a:chOff x="0" y="0"/>
          <a:chExt cx="0" cy="0"/>
        </a:xfrm>
      </p:grpSpPr>
      <p:grpSp>
        <p:nvGrpSpPr>
          <p:cNvPr id="3749" name="Google Shape;3749;p61"/>
          <p:cNvGrpSpPr/>
          <p:nvPr/>
        </p:nvGrpSpPr>
        <p:grpSpPr>
          <a:xfrm>
            <a:off x="3339745" y="952988"/>
            <a:ext cx="2363393" cy="1017867"/>
            <a:chOff x="3292400" y="1219146"/>
            <a:chExt cx="2615240" cy="1110239"/>
          </a:xfrm>
        </p:grpSpPr>
        <p:sp>
          <p:nvSpPr>
            <p:cNvPr id="3750" name="Google Shape;3750;p61"/>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751" name="Google Shape;3751;p61"/>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52" name="Google Shape;3752;p61"/>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753" name="Google Shape;3753;p61"/>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754" name="Google Shape;3754;p61"/>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755" name="Google Shape;3755;p61"/>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756" name="Google Shape;3756;p61"/>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757" name="Google Shape;3757;p61"/>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758" name="Google Shape;3758;p61"/>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759" name="Google Shape;3759;p61"/>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760" name="Google Shape;3760;p61"/>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61" name="Google Shape;3761;p61"/>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762" name="Google Shape;3762;p61"/>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63" name="Google Shape;3763;p61"/>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764" name="Google Shape;3764;p61"/>
            <p:cNvGrpSpPr/>
            <p:nvPr/>
          </p:nvGrpSpPr>
          <p:grpSpPr>
            <a:xfrm>
              <a:off x="3748438" y="1378608"/>
              <a:ext cx="2159202" cy="903971"/>
              <a:chOff x="1683525" y="2179850"/>
              <a:chExt cx="4519050" cy="2134525"/>
            </a:xfrm>
          </p:grpSpPr>
          <p:sp>
            <p:nvSpPr>
              <p:cNvPr id="3765" name="Google Shape;3765;p6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66" name="Google Shape;3766;p6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67" name="Google Shape;3767;p6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68" name="Google Shape;3768;p6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69" name="Google Shape;3769;p6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70" name="Google Shape;3770;p6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71" name="Google Shape;3771;p6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72" name="Google Shape;3772;p6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73" name="Google Shape;3773;p6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74" name="Google Shape;3774;p6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75" name="Google Shape;3775;p6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776" name="Google Shape;3776;p6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777" name="Google Shape;3777;p61"/>
          <p:cNvGraphicFramePr/>
          <p:nvPr/>
        </p:nvGraphicFramePr>
        <p:xfrm>
          <a:off x="5935838" y="2130461"/>
          <a:ext cx="3000000" cy="3000000"/>
        </p:xfrm>
        <a:graphic>
          <a:graphicData uri="http://schemas.openxmlformats.org/drawingml/2006/table">
            <a:tbl>
              <a:tblPr>
                <a:noFill/>
                <a:tableStyleId>{BC42F266-A67D-405A-B55E-305144D31685}</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778" name="Google Shape;3778;p61"/>
          <p:cNvGrpSpPr/>
          <p:nvPr/>
        </p:nvGrpSpPr>
        <p:grpSpPr>
          <a:xfrm>
            <a:off x="5935948" y="3189058"/>
            <a:ext cx="2496964" cy="1001454"/>
            <a:chOff x="1919611" y="789980"/>
            <a:chExt cx="1474179" cy="606868"/>
          </a:xfrm>
        </p:grpSpPr>
        <p:cxnSp>
          <p:nvCxnSpPr>
            <p:cNvPr id="3779" name="Google Shape;3779;p6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80" name="Google Shape;3780;p6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781" name="Google Shape;3781;p6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782" name="Google Shape;3782;p6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783" name="Google Shape;3783;p6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784" name="Google Shape;3784;p6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785" name="Google Shape;3785;p6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786" name="Google Shape;3786;p6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1"/>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793" name="Google Shape;3793;p61"/>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794" name="Google Shape;3794;p61"/>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795" name="Google Shape;3795;p6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6" name="Google Shape;3796;p61"/>
          <p:cNvGrpSpPr/>
          <p:nvPr/>
        </p:nvGrpSpPr>
        <p:grpSpPr>
          <a:xfrm>
            <a:off x="712562" y="998017"/>
            <a:ext cx="2394370" cy="976502"/>
            <a:chOff x="749309" y="1112739"/>
            <a:chExt cx="2371603" cy="976502"/>
          </a:xfrm>
        </p:grpSpPr>
        <p:sp>
          <p:nvSpPr>
            <p:cNvPr id="3797" name="Google Shape;3797;p61"/>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1"/>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1"/>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1"/>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1"/>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1"/>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1"/>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1"/>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1"/>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1"/>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1"/>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1"/>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1"/>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1"/>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1"/>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1"/>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1"/>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1"/>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1"/>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1"/>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1"/>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1"/>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1"/>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1"/>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1"/>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1"/>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1"/>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1"/>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829" name="Google Shape;3829;p61"/>
          <p:cNvGraphicFramePr/>
          <p:nvPr/>
        </p:nvGraphicFramePr>
        <p:xfrm>
          <a:off x="5935863" y="996311"/>
          <a:ext cx="3000000" cy="3000000"/>
        </p:xfrm>
        <a:graphic>
          <a:graphicData uri="http://schemas.openxmlformats.org/drawingml/2006/table">
            <a:tbl>
              <a:tblPr>
                <a:noFill/>
                <a:tableStyleId>{BC42F266-A67D-405A-B55E-305144D31685}</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830" name="Google Shape;3830;p61"/>
          <p:cNvGraphicFramePr/>
          <p:nvPr/>
        </p:nvGraphicFramePr>
        <p:xfrm>
          <a:off x="3342575" y="2130461"/>
          <a:ext cx="3000000" cy="3000000"/>
        </p:xfrm>
        <a:graphic>
          <a:graphicData uri="http://schemas.openxmlformats.org/drawingml/2006/table">
            <a:tbl>
              <a:tblPr>
                <a:noFill/>
                <a:tableStyleId>{BC42F266-A67D-405A-B55E-305144D31685}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831" name="Google Shape;3831;p61"/>
          <p:cNvGrpSpPr/>
          <p:nvPr/>
        </p:nvGrpSpPr>
        <p:grpSpPr>
          <a:xfrm>
            <a:off x="4086505" y="2517104"/>
            <a:ext cx="1517436" cy="74460"/>
            <a:chOff x="3980086" y="2804397"/>
            <a:chExt cx="1227600" cy="66900"/>
          </a:xfrm>
        </p:grpSpPr>
        <p:sp>
          <p:nvSpPr>
            <p:cNvPr id="3832" name="Google Shape;3832;p6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4" name="Google Shape;3834;p61"/>
          <p:cNvGrpSpPr/>
          <p:nvPr/>
        </p:nvGrpSpPr>
        <p:grpSpPr>
          <a:xfrm>
            <a:off x="4711569" y="2809692"/>
            <a:ext cx="892956" cy="74460"/>
            <a:chOff x="3980086" y="2804397"/>
            <a:chExt cx="1227600" cy="66900"/>
          </a:xfrm>
        </p:grpSpPr>
        <p:sp>
          <p:nvSpPr>
            <p:cNvPr id="3835" name="Google Shape;3835;p6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7" name="Google Shape;3837;p61"/>
          <p:cNvGrpSpPr/>
          <p:nvPr/>
        </p:nvGrpSpPr>
        <p:grpSpPr>
          <a:xfrm>
            <a:off x="3344661" y="3168575"/>
            <a:ext cx="2363244" cy="1005943"/>
            <a:chOff x="3358415" y="3361302"/>
            <a:chExt cx="2363244" cy="1024695"/>
          </a:xfrm>
        </p:grpSpPr>
        <p:grpSp>
          <p:nvGrpSpPr>
            <p:cNvPr id="3838" name="Google Shape;3838;p61"/>
            <p:cNvGrpSpPr/>
            <p:nvPr/>
          </p:nvGrpSpPr>
          <p:grpSpPr>
            <a:xfrm>
              <a:off x="3358415" y="3361302"/>
              <a:ext cx="441300" cy="1024695"/>
              <a:chOff x="3358415" y="3361302"/>
              <a:chExt cx="441300" cy="1024695"/>
            </a:xfrm>
          </p:grpSpPr>
          <p:sp>
            <p:nvSpPr>
              <p:cNvPr id="3839" name="Google Shape;3839;p61"/>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1"/>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1"/>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1"/>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1"/>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1"/>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5" name="Google Shape;3845;p61"/>
            <p:cNvGrpSpPr/>
            <p:nvPr/>
          </p:nvGrpSpPr>
          <p:grpSpPr>
            <a:xfrm>
              <a:off x="3838901" y="3361302"/>
              <a:ext cx="441300" cy="1024695"/>
              <a:chOff x="3838901" y="3361302"/>
              <a:chExt cx="441300" cy="1024695"/>
            </a:xfrm>
          </p:grpSpPr>
          <p:sp>
            <p:nvSpPr>
              <p:cNvPr id="3846" name="Google Shape;3846;p61"/>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1"/>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1"/>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1"/>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1"/>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1"/>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61"/>
            <p:cNvGrpSpPr/>
            <p:nvPr/>
          </p:nvGrpSpPr>
          <p:grpSpPr>
            <a:xfrm>
              <a:off x="4319387" y="3361302"/>
              <a:ext cx="441300" cy="1024695"/>
              <a:chOff x="4319387" y="3361302"/>
              <a:chExt cx="441300" cy="1024695"/>
            </a:xfrm>
          </p:grpSpPr>
          <p:sp>
            <p:nvSpPr>
              <p:cNvPr id="3853" name="Google Shape;3853;p61"/>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1"/>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1"/>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1"/>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1"/>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1"/>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61"/>
            <p:cNvGrpSpPr/>
            <p:nvPr/>
          </p:nvGrpSpPr>
          <p:grpSpPr>
            <a:xfrm>
              <a:off x="4799873" y="3361302"/>
              <a:ext cx="441300" cy="1024695"/>
              <a:chOff x="4799873" y="3361302"/>
              <a:chExt cx="441300" cy="1024695"/>
            </a:xfrm>
          </p:grpSpPr>
          <p:sp>
            <p:nvSpPr>
              <p:cNvPr id="3860" name="Google Shape;3860;p61"/>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1"/>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1"/>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1"/>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1"/>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1"/>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6" name="Google Shape;3866;p61"/>
            <p:cNvGrpSpPr/>
            <p:nvPr/>
          </p:nvGrpSpPr>
          <p:grpSpPr>
            <a:xfrm>
              <a:off x="5280360" y="3361302"/>
              <a:ext cx="441300" cy="1024695"/>
              <a:chOff x="5280360" y="3361302"/>
              <a:chExt cx="441300" cy="1024695"/>
            </a:xfrm>
          </p:grpSpPr>
          <p:sp>
            <p:nvSpPr>
              <p:cNvPr id="3867" name="Google Shape;3867;p61"/>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1"/>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1"/>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1"/>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1"/>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1"/>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873" name="Google Shape;3873;p61"/>
          <p:cNvGraphicFramePr/>
          <p:nvPr/>
        </p:nvGraphicFramePr>
        <p:xfrm>
          <a:off x="711088" y="2130461"/>
          <a:ext cx="3000000" cy="3000000"/>
        </p:xfrm>
        <a:graphic>
          <a:graphicData uri="http://schemas.openxmlformats.org/drawingml/2006/table">
            <a:tbl>
              <a:tblPr>
                <a:noFill/>
                <a:tableStyleId>{BC42F266-A67D-405A-B55E-305144D31685}</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874" name="Google Shape;3874;p61"/>
          <p:cNvGrpSpPr/>
          <p:nvPr/>
        </p:nvGrpSpPr>
        <p:grpSpPr>
          <a:xfrm>
            <a:off x="712613" y="3180186"/>
            <a:ext cx="2403614" cy="1005900"/>
            <a:chOff x="726450" y="3372825"/>
            <a:chExt cx="2403614" cy="1005900"/>
          </a:xfrm>
        </p:grpSpPr>
        <p:grpSp>
          <p:nvGrpSpPr>
            <p:cNvPr id="3875" name="Google Shape;3875;p61"/>
            <p:cNvGrpSpPr/>
            <p:nvPr/>
          </p:nvGrpSpPr>
          <p:grpSpPr>
            <a:xfrm>
              <a:off x="726450" y="3696000"/>
              <a:ext cx="2403614" cy="500898"/>
              <a:chOff x="726450" y="3696000"/>
              <a:chExt cx="2403614" cy="500898"/>
            </a:xfrm>
          </p:grpSpPr>
          <p:sp>
            <p:nvSpPr>
              <p:cNvPr id="3876" name="Google Shape;3876;p61"/>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77" name="Google Shape;3877;p61"/>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78" name="Google Shape;3878;p61"/>
            <p:cNvGrpSpPr/>
            <p:nvPr/>
          </p:nvGrpSpPr>
          <p:grpSpPr>
            <a:xfrm>
              <a:off x="1348050" y="3372825"/>
              <a:ext cx="1720425" cy="1005900"/>
              <a:chOff x="1348050" y="3372825"/>
              <a:chExt cx="1720425" cy="1005900"/>
            </a:xfrm>
          </p:grpSpPr>
          <p:sp>
            <p:nvSpPr>
              <p:cNvPr id="3879" name="Google Shape;3879;p61"/>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80" name="Google Shape;3880;p61"/>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81" name="Google Shape;3881;p61"/>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82" name="Google Shape;3882;p61"/>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883" name="Google Shape;3883;p61"/>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884" name="Google Shape;3884;p61"/>
            <p:cNvGrpSpPr/>
            <p:nvPr/>
          </p:nvGrpSpPr>
          <p:grpSpPr>
            <a:xfrm>
              <a:off x="1455707" y="3731058"/>
              <a:ext cx="1491150" cy="417657"/>
              <a:chOff x="1455707" y="3731058"/>
              <a:chExt cx="1491150" cy="417657"/>
            </a:xfrm>
          </p:grpSpPr>
          <p:grpSp>
            <p:nvGrpSpPr>
              <p:cNvPr id="3885" name="Google Shape;3885;p61"/>
              <p:cNvGrpSpPr/>
              <p:nvPr/>
            </p:nvGrpSpPr>
            <p:grpSpPr>
              <a:xfrm>
                <a:off x="1472938" y="3745828"/>
                <a:ext cx="72126" cy="53788"/>
                <a:chOff x="1472938" y="3745828"/>
                <a:chExt cx="72126" cy="53788"/>
              </a:xfrm>
            </p:grpSpPr>
            <p:sp>
              <p:nvSpPr>
                <p:cNvPr id="3886" name="Google Shape;3886;p61"/>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1"/>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8" name="Google Shape;3888;p61"/>
              <p:cNvGrpSpPr/>
              <p:nvPr/>
            </p:nvGrpSpPr>
            <p:grpSpPr>
              <a:xfrm>
                <a:off x="1819181" y="4089633"/>
                <a:ext cx="72126" cy="53788"/>
                <a:chOff x="1819181" y="4089633"/>
                <a:chExt cx="72126" cy="53788"/>
              </a:xfrm>
            </p:grpSpPr>
            <p:sp>
              <p:nvSpPr>
                <p:cNvPr id="3889" name="Google Shape;3889;p61"/>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1"/>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1" name="Google Shape;3891;p61"/>
              <p:cNvGrpSpPr/>
              <p:nvPr/>
            </p:nvGrpSpPr>
            <p:grpSpPr>
              <a:xfrm>
                <a:off x="1455707" y="4084171"/>
                <a:ext cx="64321" cy="64544"/>
                <a:chOff x="1455707" y="4084171"/>
                <a:chExt cx="64321" cy="64544"/>
              </a:xfrm>
            </p:grpSpPr>
            <p:sp>
              <p:nvSpPr>
                <p:cNvPr id="3892" name="Google Shape;3892;p61"/>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1"/>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4" name="Google Shape;3894;p61"/>
              <p:cNvGrpSpPr/>
              <p:nvPr/>
            </p:nvGrpSpPr>
            <p:grpSpPr>
              <a:xfrm>
                <a:off x="1818610" y="3731058"/>
                <a:ext cx="64321" cy="64544"/>
                <a:chOff x="1818610" y="3731058"/>
                <a:chExt cx="64321" cy="64544"/>
              </a:xfrm>
            </p:grpSpPr>
            <p:sp>
              <p:nvSpPr>
                <p:cNvPr id="3895" name="Google Shape;3895;p61"/>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1"/>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7" name="Google Shape;3897;p61"/>
              <p:cNvGrpSpPr/>
              <p:nvPr/>
            </p:nvGrpSpPr>
            <p:grpSpPr>
              <a:xfrm>
                <a:off x="2172491" y="4089633"/>
                <a:ext cx="72126" cy="53788"/>
                <a:chOff x="2172491" y="4089633"/>
                <a:chExt cx="72126" cy="53788"/>
              </a:xfrm>
            </p:grpSpPr>
            <p:sp>
              <p:nvSpPr>
                <p:cNvPr id="3898" name="Google Shape;3898;p61"/>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1"/>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0" name="Google Shape;3900;p61"/>
              <p:cNvGrpSpPr/>
              <p:nvPr/>
            </p:nvGrpSpPr>
            <p:grpSpPr>
              <a:xfrm>
                <a:off x="2171920" y="3731058"/>
                <a:ext cx="64321" cy="64544"/>
                <a:chOff x="2171920" y="3731058"/>
                <a:chExt cx="64321" cy="64544"/>
              </a:xfrm>
            </p:grpSpPr>
            <p:sp>
              <p:nvSpPr>
                <p:cNvPr id="3901" name="Google Shape;3901;p61"/>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1"/>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3" name="Google Shape;3903;p61"/>
              <p:cNvGrpSpPr/>
              <p:nvPr/>
            </p:nvGrpSpPr>
            <p:grpSpPr>
              <a:xfrm>
                <a:off x="2874730" y="3745828"/>
                <a:ext cx="72126" cy="53788"/>
                <a:chOff x="2874730" y="3745828"/>
                <a:chExt cx="72126" cy="53788"/>
              </a:xfrm>
            </p:grpSpPr>
            <p:sp>
              <p:nvSpPr>
                <p:cNvPr id="3904" name="Google Shape;3904;p61"/>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1"/>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6" name="Google Shape;3906;p61"/>
              <p:cNvGrpSpPr/>
              <p:nvPr/>
            </p:nvGrpSpPr>
            <p:grpSpPr>
              <a:xfrm>
                <a:off x="2878589" y="4081481"/>
                <a:ext cx="64321" cy="64544"/>
                <a:chOff x="2878589" y="4081481"/>
                <a:chExt cx="64321" cy="64544"/>
              </a:xfrm>
            </p:grpSpPr>
            <p:sp>
              <p:nvSpPr>
                <p:cNvPr id="3907" name="Google Shape;3907;p61"/>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1"/>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9" name="Google Shape;3909;p61"/>
              <p:cNvGrpSpPr/>
              <p:nvPr/>
            </p:nvGrpSpPr>
            <p:grpSpPr>
              <a:xfrm>
                <a:off x="2525796" y="4089633"/>
                <a:ext cx="72126" cy="53788"/>
                <a:chOff x="2525796" y="4089633"/>
                <a:chExt cx="72126" cy="53788"/>
              </a:xfrm>
            </p:grpSpPr>
            <p:sp>
              <p:nvSpPr>
                <p:cNvPr id="3910" name="Google Shape;3910;p61"/>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1"/>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2" name="Google Shape;3912;p61"/>
              <p:cNvGrpSpPr/>
              <p:nvPr/>
            </p:nvGrpSpPr>
            <p:grpSpPr>
              <a:xfrm>
                <a:off x="2525225" y="3731058"/>
                <a:ext cx="64321" cy="64544"/>
                <a:chOff x="2525225" y="3731058"/>
                <a:chExt cx="64321" cy="64544"/>
              </a:xfrm>
            </p:grpSpPr>
            <p:sp>
              <p:nvSpPr>
                <p:cNvPr id="3913" name="Google Shape;3913;p61"/>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1"/>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8" name="Shape 3918"/>
        <p:cNvGrpSpPr/>
        <p:nvPr/>
      </p:nvGrpSpPr>
      <p:grpSpPr>
        <a:xfrm>
          <a:off x="0" y="0"/>
          <a:ext cx="0" cy="0"/>
          <a:chOff x="0" y="0"/>
          <a:chExt cx="0" cy="0"/>
        </a:xfrm>
      </p:grpSpPr>
      <p:grpSp>
        <p:nvGrpSpPr>
          <p:cNvPr id="3919" name="Google Shape;3919;p62"/>
          <p:cNvGrpSpPr/>
          <p:nvPr/>
        </p:nvGrpSpPr>
        <p:grpSpPr>
          <a:xfrm>
            <a:off x="5780153" y="1859606"/>
            <a:ext cx="671400" cy="674856"/>
            <a:chOff x="5780148" y="1859605"/>
            <a:chExt cx="671400" cy="674856"/>
          </a:xfrm>
        </p:grpSpPr>
        <p:sp>
          <p:nvSpPr>
            <p:cNvPr id="3920" name="Google Shape;3920;p62"/>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2"/>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2"/>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2"/>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4" name="Google Shape;3924;p62"/>
          <p:cNvGrpSpPr/>
          <p:nvPr/>
        </p:nvGrpSpPr>
        <p:grpSpPr>
          <a:xfrm>
            <a:off x="716996" y="971307"/>
            <a:ext cx="845921" cy="690752"/>
            <a:chOff x="732428" y="1198513"/>
            <a:chExt cx="845921" cy="690752"/>
          </a:xfrm>
        </p:grpSpPr>
        <p:grpSp>
          <p:nvGrpSpPr>
            <p:cNvPr id="3925" name="Google Shape;3925;p62"/>
            <p:cNvGrpSpPr/>
            <p:nvPr/>
          </p:nvGrpSpPr>
          <p:grpSpPr>
            <a:xfrm>
              <a:off x="823030" y="1198513"/>
              <a:ext cx="755319" cy="690752"/>
              <a:chOff x="823030" y="1198513"/>
              <a:chExt cx="755319" cy="690752"/>
            </a:xfrm>
          </p:grpSpPr>
          <p:sp>
            <p:nvSpPr>
              <p:cNvPr id="3926" name="Google Shape;3926;p62"/>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2"/>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8" name="Google Shape;3928;p62"/>
            <p:cNvGrpSpPr/>
            <p:nvPr/>
          </p:nvGrpSpPr>
          <p:grpSpPr>
            <a:xfrm>
              <a:off x="732428" y="1239937"/>
              <a:ext cx="739912" cy="607886"/>
              <a:chOff x="732428" y="1239937"/>
              <a:chExt cx="739912" cy="607886"/>
            </a:xfrm>
          </p:grpSpPr>
          <p:sp>
            <p:nvSpPr>
              <p:cNvPr id="3929" name="Google Shape;3929;p62"/>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2"/>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1" name="Google Shape;3931;p62"/>
            <p:cNvGrpSpPr/>
            <p:nvPr/>
          </p:nvGrpSpPr>
          <p:grpSpPr>
            <a:xfrm>
              <a:off x="732428" y="1277018"/>
              <a:ext cx="702832" cy="533758"/>
              <a:chOff x="732428" y="1277018"/>
              <a:chExt cx="702832" cy="533758"/>
            </a:xfrm>
          </p:grpSpPr>
          <p:sp>
            <p:nvSpPr>
              <p:cNvPr id="3932" name="Google Shape;3932;p62"/>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2"/>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4" name="Google Shape;3934;p62"/>
            <p:cNvGrpSpPr/>
            <p:nvPr/>
          </p:nvGrpSpPr>
          <p:grpSpPr>
            <a:xfrm>
              <a:off x="931170" y="1306653"/>
              <a:ext cx="647179" cy="474455"/>
              <a:chOff x="931170" y="1306653"/>
              <a:chExt cx="647179" cy="474455"/>
            </a:xfrm>
          </p:grpSpPr>
          <p:sp>
            <p:nvSpPr>
              <p:cNvPr id="3935" name="Google Shape;3935;p62"/>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2"/>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7" name="Google Shape;3937;p62"/>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8" name="Google Shape;3938;p62"/>
          <p:cNvGrpSpPr/>
          <p:nvPr/>
        </p:nvGrpSpPr>
        <p:grpSpPr>
          <a:xfrm>
            <a:off x="3948605" y="971313"/>
            <a:ext cx="634656" cy="699982"/>
            <a:chOff x="5985650" y="2860025"/>
            <a:chExt cx="1396075" cy="1539775"/>
          </a:xfrm>
        </p:grpSpPr>
        <p:sp>
          <p:nvSpPr>
            <p:cNvPr id="3939" name="Google Shape;3939;p62"/>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2"/>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2"/>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2"/>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2"/>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2"/>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2"/>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2"/>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2"/>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2"/>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2"/>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2"/>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2"/>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2"/>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2"/>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2"/>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2"/>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2"/>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2"/>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2"/>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2"/>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2"/>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2"/>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2"/>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2"/>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2"/>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2"/>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2"/>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2"/>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2"/>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2"/>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2"/>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1" name="Google Shape;3971;p62"/>
          <p:cNvGrpSpPr/>
          <p:nvPr/>
        </p:nvGrpSpPr>
        <p:grpSpPr>
          <a:xfrm>
            <a:off x="4704254" y="971307"/>
            <a:ext cx="725845" cy="699975"/>
            <a:chOff x="4249973" y="1201875"/>
            <a:chExt cx="1958568" cy="1888762"/>
          </a:xfrm>
        </p:grpSpPr>
        <p:sp>
          <p:nvSpPr>
            <p:cNvPr id="3972" name="Google Shape;3972;p62"/>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3" name="Google Shape;3973;p62"/>
            <p:cNvGrpSpPr/>
            <p:nvPr/>
          </p:nvGrpSpPr>
          <p:grpSpPr>
            <a:xfrm>
              <a:off x="5853086" y="1789142"/>
              <a:ext cx="355454" cy="1048099"/>
              <a:chOff x="5576108" y="2016725"/>
              <a:chExt cx="565200" cy="1666560"/>
            </a:xfrm>
          </p:grpSpPr>
          <p:sp>
            <p:nvSpPr>
              <p:cNvPr id="3974" name="Google Shape;3974;p62"/>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75" name="Google Shape;3975;p6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6" name="Google Shape;3976;p62"/>
            <p:cNvGrpSpPr/>
            <p:nvPr/>
          </p:nvGrpSpPr>
          <p:grpSpPr>
            <a:xfrm>
              <a:off x="4869455" y="2691676"/>
              <a:ext cx="1013897" cy="398961"/>
              <a:chOff x="4012057" y="3451825"/>
              <a:chExt cx="1612175" cy="634379"/>
            </a:xfrm>
          </p:grpSpPr>
          <p:sp>
            <p:nvSpPr>
              <p:cNvPr id="3977" name="Google Shape;3977;p62"/>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78" name="Google Shape;3978;p6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9" name="Google Shape;3979;p62"/>
            <p:cNvGrpSpPr/>
            <p:nvPr/>
          </p:nvGrpSpPr>
          <p:grpSpPr>
            <a:xfrm>
              <a:off x="4276937" y="2155961"/>
              <a:ext cx="651965" cy="891358"/>
              <a:chOff x="3069908" y="2599997"/>
              <a:chExt cx="1036675" cy="1417328"/>
            </a:xfrm>
          </p:grpSpPr>
          <p:sp>
            <p:nvSpPr>
              <p:cNvPr id="3980" name="Google Shape;3980;p62"/>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81" name="Google Shape;3981;p6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2" name="Google Shape;3982;p62"/>
            <p:cNvGrpSpPr/>
            <p:nvPr/>
          </p:nvGrpSpPr>
          <p:grpSpPr>
            <a:xfrm>
              <a:off x="5054918" y="1201875"/>
              <a:ext cx="999548" cy="602711"/>
              <a:chOff x="4306958" y="1082925"/>
              <a:chExt cx="1589359" cy="958358"/>
            </a:xfrm>
          </p:grpSpPr>
          <p:sp>
            <p:nvSpPr>
              <p:cNvPr id="3983" name="Google Shape;3983;p62"/>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84" name="Google Shape;3984;p6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62"/>
            <p:cNvGrpSpPr/>
            <p:nvPr/>
          </p:nvGrpSpPr>
          <p:grpSpPr>
            <a:xfrm>
              <a:off x="4249973" y="1303451"/>
              <a:ext cx="799317" cy="841334"/>
              <a:chOff x="3027033" y="1244439"/>
              <a:chExt cx="1270977" cy="1337786"/>
            </a:xfrm>
          </p:grpSpPr>
          <p:sp>
            <p:nvSpPr>
              <p:cNvPr id="3986" name="Google Shape;3986;p62"/>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987" name="Google Shape;3987;p6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88" name="Google Shape;3988;p62"/>
          <p:cNvGrpSpPr/>
          <p:nvPr/>
        </p:nvGrpSpPr>
        <p:grpSpPr>
          <a:xfrm>
            <a:off x="4057119" y="1858087"/>
            <a:ext cx="750769" cy="683784"/>
            <a:chOff x="4204684" y="2104422"/>
            <a:chExt cx="699822" cy="637382"/>
          </a:xfrm>
        </p:grpSpPr>
        <p:grpSp>
          <p:nvGrpSpPr>
            <p:cNvPr id="3989" name="Google Shape;3989;p62"/>
            <p:cNvGrpSpPr/>
            <p:nvPr/>
          </p:nvGrpSpPr>
          <p:grpSpPr>
            <a:xfrm>
              <a:off x="4204684" y="2430067"/>
              <a:ext cx="342957" cy="311738"/>
              <a:chOff x="4204684" y="2430067"/>
              <a:chExt cx="342957" cy="311738"/>
            </a:xfrm>
          </p:grpSpPr>
          <p:sp>
            <p:nvSpPr>
              <p:cNvPr id="3990" name="Google Shape;3990;p62"/>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2"/>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2" name="Google Shape;3992;p62"/>
            <p:cNvGrpSpPr/>
            <p:nvPr/>
          </p:nvGrpSpPr>
          <p:grpSpPr>
            <a:xfrm>
              <a:off x="4561586" y="2430067"/>
              <a:ext cx="342920" cy="311738"/>
              <a:chOff x="4561586" y="2430067"/>
              <a:chExt cx="342920" cy="311738"/>
            </a:xfrm>
          </p:grpSpPr>
          <p:sp>
            <p:nvSpPr>
              <p:cNvPr id="3993" name="Google Shape;3993;p62"/>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2"/>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62"/>
            <p:cNvGrpSpPr/>
            <p:nvPr/>
          </p:nvGrpSpPr>
          <p:grpSpPr>
            <a:xfrm>
              <a:off x="4561586" y="2104422"/>
              <a:ext cx="342920" cy="311738"/>
              <a:chOff x="4561586" y="2104422"/>
              <a:chExt cx="342920" cy="311738"/>
            </a:xfrm>
          </p:grpSpPr>
          <p:sp>
            <p:nvSpPr>
              <p:cNvPr id="3996" name="Google Shape;3996;p62"/>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2"/>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8" name="Google Shape;3998;p62"/>
            <p:cNvGrpSpPr/>
            <p:nvPr/>
          </p:nvGrpSpPr>
          <p:grpSpPr>
            <a:xfrm>
              <a:off x="4204684" y="2104422"/>
              <a:ext cx="342957" cy="311664"/>
              <a:chOff x="4204684" y="2104422"/>
              <a:chExt cx="342957" cy="311664"/>
            </a:xfrm>
          </p:grpSpPr>
          <p:sp>
            <p:nvSpPr>
              <p:cNvPr id="3999" name="Google Shape;3999;p62"/>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2"/>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01" name="Google Shape;4001;p62"/>
          <p:cNvGrpSpPr/>
          <p:nvPr/>
        </p:nvGrpSpPr>
        <p:grpSpPr>
          <a:xfrm>
            <a:off x="5521552" y="971301"/>
            <a:ext cx="660591" cy="688867"/>
            <a:chOff x="5830645" y="1267368"/>
            <a:chExt cx="530340" cy="553040"/>
          </a:xfrm>
        </p:grpSpPr>
        <p:sp>
          <p:nvSpPr>
            <p:cNvPr id="4002" name="Google Shape;4002;p62"/>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3" name="Google Shape;4003;p62"/>
            <p:cNvGrpSpPr/>
            <p:nvPr/>
          </p:nvGrpSpPr>
          <p:grpSpPr>
            <a:xfrm>
              <a:off x="5830645" y="1267368"/>
              <a:ext cx="259743" cy="269909"/>
              <a:chOff x="5830645" y="1267368"/>
              <a:chExt cx="259743" cy="269909"/>
            </a:xfrm>
          </p:grpSpPr>
          <p:sp>
            <p:nvSpPr>
              <p:cNvPr id="4004" name="Google Shape;4004;p62"/>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2"/>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6" name="Google Shape;4006;p62"/>
            <p:cNvGrpSpPr/>
            <p:nvPr/>
          </p:nvGrpSpPr>
          <p:grpSpPr>
            <a:xfrm>
              <a:off x="6101293" y="1267368"/>
              <a:ext cx="259692" cy="269909"/>
              <a:chOff x="6101293" y="1267368"/>
              <a:chExt cx="259692" cy="269909"/>
            </a:xfrm>
          </p:grpSpPr>
          <p:sp>
            <p:nvSpPr>
              <p:cNvPr id="4007" name="Google Shape;4007;p62"/>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2"/>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9" name="Google Shape;4009;p62"/>
            <p:cNvGrpSpPr/>
            <p:nvPr/>
          </p:nvGrpSpPr>
          <p:grpSpPr>
            <a:xfrm>
              <a:off x="5830645" y="1550500"/>
              <a:ext cx="259692" cy="269909"/>
              <a:chOff x="5830645" y="1550500"/>
              <a:chExt cx="259692" cy="269909"/>
            </a:xfrm>
          </p:grpSpPr>
          <p:sp>
            <p:nvSpPr>
              <p:cNvPr id="4010" name="Google Shape;4010;p62"/>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2"/>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62"/>
            <p:cNvGrpSpPr/>
            <p:nvPr/>
          </p:nvGrpSpPr>
          <p:grpSpPr>
            <a:xfrm>
              <a:off x="6101293" y="1550500"/>
              <a:ext cx="259692" cy="269909"/>
              <a:chOff x="6101293" y="1550500"/>
              <a:chExt cx="259692" cy="269909"/>
            </a:xfrm>
          </p:grpSpPr>
          <p:sp>
            <p:nvSpPr>
              <p:cNvPr id="4013" name="Google Shape;4013;p62"/>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2"/>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15" name="Google Shape;4015;p62"/>
          <p:cNvGrpSpPr/>
          <p:nvPr/>
        </p:nvGrpSpPr>
        <p:grpSpPr>
          <a:xfrm>
            <a:off x="723705" y="1861761"/>
            <a:ext cx="697154" cy="679574"/>
            <a:chOff x="2679875" y="2361475"/>
            <a:chExt cx="780425" cy="760575"/>
          </a:xfrm>
        </p:grpSpPr>
        <p:sp>
          <p:nvSpPr>
            <p:cNvPr id="4016" name="Google Shape;4016;p62"/>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2"/>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2"/>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2" name="Google Shape;4022;p62"/>
          <p:cNvGrpSpPr/>
          <p:nvPr/>
        </p:nvGrpSpPr>
        <p:grpSpPr>
          <a:xfrm>
            <a:off x="3122864" y="971353"/>
            <a:ext cx="735829" cy="684547"/>
            <a:chOff x="3351965" y="1148808"/>
            <a:chExt cx="750770" cy="698375"/>
          </a:xfrm>
        </p:grpSpPr>
        <p:grpSp>
          <p:nvGrpSpPr>
            <p:cNvPr id="4023" name="Google Shape;4023;p62"/>
            <p:cNvGrpSpPr/>
            <p:nvPr/>
          </p:nvGrpSpPr>
          <p:grpSpPr>
            <a:xfrm>
              <a:off x="3586796" y="1148808"/>
              <a:ext cx="294857" cy="286830"/>
              <a:chOff x="3750225" y="1774000"/>
              <a:chExt cx="149575" cy="145525"/>
            </a:xfrm>
          </p:grpSpPr>
          <p:sp>
            <p:nvSpPr>
              <p:cNvPr id="4024" name="Google Shape;4024;p6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62"/>
            <p:cNvGrpSpPr/>
            <p:nvPr/>
          </p:nvGrpSpPr>
          <p:grpSpPr>
            <a:xfrm>
              <a:off x="3779245" y="1375768"/>
              <a:ext cx="323490" cy="286978"/>
              <a:chOff x="3847850" y="1889150"/>
              <a:chExt cx="164100" cy="145600"/>
            </a:xfrm>
          </p:grpSpPr>
          <p:sp>
            <p:nvSpPr>
              <p:cNvPr id="4027" name="Google Shape;4027;p6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9" name="Google Shape;4029;p62"/>
            <p:cNvGrpSpPr/>
            <p:nvPr/>
          </p:nvGrpSpPr>
          <p:grpSpPr>
            <a:xfrm>
              <a:off x="3351965" y="1330435"/>
              <a:ext cx="295449" cy="285401"/>
              <a:chOff x="3631100" y="1866150"/>
              <a:chExt cx="149875" cy="144800"/>
            </a:xfrm>
          </p:grpSpPr>
          <p:sp>
            <p:nvSpPr>
              <p:cNvPr id="4030" name="Google Shape;4030;p62"/>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2"/>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2" name="Google Shape;4032;p62"/>
            <p:cNvGrpSpPr/>
            <p:nvPr/>
          </p:nvGrpSpPr>
          <p:grpSpPr>
            <a:xfrm>
              <a:off x="3548208" y="1560352"/>
              <a:ext cx="294808" cy="286830"/>
              <a:chOff x="3730650" y="1982800"/>
              <a:chExt cx="149550" cy="145525"/>
            </a:xfrm>
          </p:grpSpPr>
          <p:sp>
            <p:nvSpPr>
              <p:cNvPr id="4033" name="Google Shape;4033;p6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5" name="Google Shape;4035;p62"/>
          <p:cNvGrpSpPr/>
          <p:nvPr/>
        </p:nvGrpSpPr>
        <p:grpSpPr>
          <a:xfrm>
            <a:off x="7624517" y="971307"/>
            <a:ext cx="804565" cy="677795"/>
            <a:chOff x="7636443" y="1204988"/>
            <a:chExt cx="804565" cy="677795"/>
          </a:xfrm>
        </p:grpSpPr>
        <p:grpSp>
          <p:nvGrpSpPr>
            <p:cNvPr id="4036" name="Google Shape;4036;p62"/>
            <p:cNvGrpSpPr/>
            <p:nvPr/>
          </p:nvGrpSpPr>
          <p:grpSpPr>
            <a:xfrm>
              <a:off x="7636443" y="1509705"/>
              <a:ext cx="804565" cy="373078"/>
              <a:chOff x="7636443" y="1509705"/>
              <a:chExt cx="804565" cy="373078"/>
            </a:xfrm>
          </p:grpSpPr>
          <p:sp>
            <p:nvSpPr>
              <p:cNvPr id="4037" name="Google Shape;4037;p62"/>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2"/>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9" name="Google Shape;4039;p62"/>
            <p:cNvGrpSpPr/>
            <p:nvPr/>
          </p:nvGrpSpPr>
          <p:grpSpPr>
            <a:xfrm>
              <a:off x="7636443" y="1408133"/>
              <a:ext cx="804565" cy="373078"/>
              <a:chOff x="7636443" y="1408133"/>
              <a:chExt cx="804565" cy="373078"/>
            </a:xfrm>
          </p:grpSpPr>
          <p:sp>
            <p:nvSpPr>
              <p:cNvPr id="4040" name="Google Shape;4040;p62"/>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2"/>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2" name="Google Shape;4042;p62"/>
            <p:cNvGrpSpPr/>
            <p:nvPr/>
          </p:nvGrpSpPr>
          <p:grpSpPr>
            <a:xfrm>
              <a:off x="7636443" y="1306560"/>
              <a:ext cx="804565" cy="373078"/>
              <a:chOff x="7636443" y="1306560"/>
              <a:chExt cx="804565" cy="373078"/>
            </a:xfrm>
          </p:grpSpPr>
          <p:sp>
            <p:nvSpPr>
              <p:cNvPr id="4043" name="Google Shape;4043;p62"/>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2"/>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5" name="Google Shape;4045;p62"/>
            <p:cNvGrpSpPr/>
            <p:nvPr/>
          </p:nvGrpSpPr>
          <p:grpSpPr>
            <a:xfrm>
              <a:off x="7636443" y="1204988"/>
              <a:ext cx="804565" cy="373078"/>
              <a:chOff x="7636443" y="1204988"/>
              <a:chExt cx="804565" cy="373078"/>
            </a:xfrm>
          </p:grpSpPr>
          <p:sp>
            <p:nvSpPr>
              <p:cNvPr id="4046" name="Google Shape;4046;p62"/>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2"/>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8" name="Google Shape;4048;p62"/>
          <p:cNvGrpSpPr/>
          <p:nvPr/>
        </p:nvGrpSpPr>
        <p:grpSpPr>
          <a:xfrm>
            <a:off x="4963363" y="1878721"/>
            <a:ext cx="661339" cy="661188"/>
            <a:chOff x="3990000" y="975400"/>
            <a:chExt cx="3934200" cy="3933300"/>
          </a:xfrm>
        </p:grpSpPr>
        <p:sp>
          <p:nvSpPr>
            <p:cNvPr id="4049" name="Google Shape;4049;p62"/>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2"/>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2"/>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2"/>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62"/>
          <p:cNvGrpSpPr/>
          <p:nvPr/>
        </p:nvGrpSpPr>
        <p:grpSpPr>
          <a:xfrm>
            <a:off x="6607011" y="1857359"/>
            <a:ext cx="868881" cy="684241"/>
            <a:chOff x="6598259" y="2078634"/>
            <a:chExt cx="868881" cy="684241"/>
          </a:xfrm>
        </p:grpSpPr>
        <p:sp>
          <p:nvSpPr>
            <p:cNvPr id="4054" name="Google Shape;4054;p62"/>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2"/>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2"/>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2"/>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2"/>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2"/>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0" name="Google Shape;4060;p62"/>
            <p:cNvGrpSpPr/>
            <p:nvPr/>
          </p:nvGrpSpPr>
          <p:grpSpPr>
            <a:xfrm>
              <a:off x="6808175" y="2078634"/>
              <a:ext cx="452229" cy="684241"/>
              <a:chOff x="6808175" y="2078634"/>
              <a:chExt cx="452229" cy="684241"/>
            </a:xfrm>
          </p:grpSpPr>
          <p:sp>
            <p:nvSpPr>
              <p:cNvPr id="4061" name="Google Shape;4061;p62"/>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2"/>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2"/>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2"/>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2"/>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2"/>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7" name="Google Shape;4067;p62"/>
              <p:cNvGrpSpPr/>
              <p:nvPr/>
            </p:nvGrpSpPr>
            <p:grpSpPr>
              <a:xfrm>
                <a:off x="6821586" y="2078634"/>
                <a:ext cx="426871" cy="684241"/>
                <a:chOff x="6821586" y="2078634"/>
                <a:chExt cx="426871" cy="684241"/>
              </a:xfrm>
            </p:grpSpPr>
            <p:grpSp>
              <p:nvGrpSpPr>
                <p:cNvPr id="4068" name="Google Shape;4068;p62"/>
                <p:cNvGrpSpPr/>
                <p:nvPr/>
              </p:nvGrpSpPr>
              <p:grpSpPr>
                <a:xfrm>
                  <a:off x="6821586" y="2078634"/>
                  <a:ext cx="426871" cy="684241"/>
                  <a:chOff x="6821586" y="2078634"/>
                  <a:chExt cx="426871" cy="684241"/>
                </a:xfrm>
              </p:grpSpPr>
              <p:sp>
                <p:nvSpPr>
                  <p:cNvPr id="4069" name="Google Shape;4069;p62"/>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2"/>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2"/>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2"/>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2"/>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2"/>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2"/>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2"/>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2"/>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2"/>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2"/>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2"/>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2"/>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2"/>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2"/>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2"/>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2"/>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2"/>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2"/>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8" name="Google Shape;4088;p62"/>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2"/>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2"/>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2"/>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2"/>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2"/>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94" name="Google Shape;4094;p62"/>
          <p:cNvGrpSpPr/>
          <p:nvPr/>
        </p:nvGrpSpPr>
        <p:grpSpPr>
          <a:xfrm>
            <a:off x="716994" y="3531369"/>
            <a:ext cx="1340789" cy="640830"/>
            <a:chOff x="238125" y="1151100"/>
            <a:chExt cx="7139450" cy="3412300"/>
          </a:xfrm>
        </p:grpSpPr>
        <p:sp>
          <p:nvSpPr>
            <p:cNvPr id="4095" name="Google Shape;4095;p62"/>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2"/>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2"/>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2"/>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2"/>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2"/>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2"/>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2"/>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2"/>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2"/>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2"/>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2"/>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62"/>
          <p:cNvGrpSpPr/>
          <p:nvPr/>
        </p:nvGrpSpPr>
        <p:grpSpPr>
          <a:xfrm>
            <a:off x="5584217" y="2734650"/>
            <a:ext cx="985357" cy="585764"/>
            <a:chOff x="5145061" y="2881789"/>
            <a:chExt cx="1107641" cy="658458"/>
          </a:xfrm>
        </p:grpSpPr>
        <p:grpSp>
          <p:nvGrpSpPr>
            <p:cNvPr id="4108" name="Google Shape;4108;p62"/>
            <p:cNvGrpSpPr/>
            <p:nvPr/>
          </p:nvGrpSpPr>
          <p:grpSpPr>
            <a:xfrm>
              <a:off x="5722989" y="3244587"/>
              <a:ext cx="529713" cy="295659"/>
              <a:chOff x="5722989" y="3244587"/>
              <a:chExt cx="529713" cy="295659"/>
            </a:xfrm>
          </p:grpSpPr>
          <p:sp>
            <p:nvSpPr>
              <p:cNvPr id="4109" name="Google Shape;4109;p62"/>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10" name="Google Shape;4110;p62"/>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111" name="Google Shape;4111;p62"/>
            <p:cNvGrpSpPr/>
            <p:nvPr/>
          </p:nvGrpSpPr>
          <p:grpSpPr>
            <a:xfrm>
              <a:off x="5145061" y="3244587"/>
              <a:ext cx="536807" cy="295659"/>
              <a:chOff x="5145061" y="3244587"/>
              <a:chExt cx="536807" cy="295659"/>
            </a:xfrm>
          </p:grpSpPr>
          <p:sp>
            <p:nvSpPr>
              <p:cNvPr id="4112" name="Google Shape;4112;p62"/>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13" name="Google Shape;4113;p62"/>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114" name="Google Shape;4114;p62"/>
            <p:cNvGrpSpPr/>
            <p:nvPr/>
          </p:nvGrpSpPr>
          <p:grpSpPr>
            <a:xfrm>
              <a:off x="5341327" y="2898245"/>
              <a:ext cx="532309" cy="614891"/>
              <a:chOff x="5341327" y="2898245"/>
              <a:chExt cx="532309" cy="614891"/>
            </a:xfrm>
          </p:grpSpPr>
          <p:sp>
            <p:nvSpPr>
              <p:cNvPr id="4115" name="Google Shape;4115;p62"/>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16" name="Google Shape;4116;p62"/>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117" name="Google Shape;4117;p62"/>
            <p:cNvGrpSpPr/>
            <p:nvPr/>
          </p:nvGrpSpPr>
          <p:grpSpPr>
            <a:xfrm>
              <a:off x="5532290" y="2881789"/>
              <a:ext cx="620516" cy="305456"/>
              <a:chOff x="5532290" y="2881789"/>
              <a:chExt cx="620516" cy="305456"/>
            </a:xfrm>
          </p:grpSpPr>
          <p:sp>
            <p:nvSpPr>
              <p:cNvPr id="4118" name="Google Shape;4118;p62"/>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19" name="Google Shape;4119;p62"/>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120" name="Google Shape;4120;p62"/>
          <p:cNvGrpSpPr/>
          <p:nvPr/>
        </p:nvGrpSpPr>
        <p:grpSpPr>
          <a:xfrm>
            <a:off x="8163140" y="3526708"/>
            <a:ext cx="269068" cy="645491"/>
            <a:chOff x="7026852" y="3311869"/>
            <a:chExt cx="434331" cy="1041954"/>
          </a:xfrm>
        </p:grpSpPr>
        <p:sp>
          <p:nvSpPr>
            <p:cNvPr id="4121" name="Google Shape;4121;p62"/>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2"/>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2"/>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62"/>
          <p:cNvGrpSpPr/>
          <p:nvPr/>
        </p:nvGrpSpPr>
        <p:grpSpPr>
          <a:xfrm>
            <a:off x="6179721" y="3565945"/>
            <a:ext cx="293882" cy="293836"/>
            <a:chOff x="4873519" y="3311869"/>
            <a:chExt cx="499374" cy="499296"/>
          </a:xfrm>
        </p:grpSpPr>
        <p:sp>
          <p:nvSpPr>
            <p:cNvPr id="4125" name="Google Shape;4125;p62"/>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2"/>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62"/>
          <p:cNvGrpSpPr/>
          <p:nvPr/>
        </p:nvGrpSpPr>
        <p:grpSpPr>
          <a:xfrm>
            <a:off x="6179721" y="3878317"/>
            <a:ext cx="293882" cy="293882"/>
            <a:chOff x="4873519" y="3875839"/>
            <a:chExt cx="499374" cy="499374"/>
          </a:xfrm>
        </p:grpSpPr>
        <p:sp>
          <p:nvSpPr>
            <p:cNvPr id="4128" name="Google Shape;4128;p62"/>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2"/>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0" name="Google Shape;4130;p62"/>
          <p:cNvGrpSpPr/>
          <p:nvPr/>
        </p:nvGrpSpPr>
        <p:grpSpPr>
          <a:xfrm>
            <a:off x="2410248" y="1850269"/>
            <a:ext cx="698104" cy="698208"/>
            <a:chOff x="2565073" y="2075876"/>
            <a:chExt cx="672482" cy="672518"/>
          </a:xfrm>
        </p:grpSpPr>
        <p:sp>
          <p:nvSpPr>
            <p:cNvPr id="4131" name="Google Shape;4131;p62"/>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2"/>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2"/>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2"/>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2"/>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2"/>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62"/>
          <p:cNvGrpSpPr/>
          <p:nvPr/>
        </p:nvGrpSpPr>
        <p:grpSpPr>
          <a:xfrm>
            <a:off x="5633660" y="3534870"/>
            <a:ext cx="438354" cy="637329"/>
            <a:chOff x="1697726" y="3244179"/>
            <a:chExt cx="788124" cy="1146069"/>
          </a:xfrm>
        </p:grpSpPr>
        <p:sp>
          <p:nvSpPr>
            <p:cNvPr id="4138" name="Google Shape;4138;p6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0" name="Google Shape;4140;p62"/>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1" name="Google Shape;4141;p62"/>
          <p:cNvGrpSpPr/>
          <p:nvPr/>
        </p:nvGrpSpPr>
        <p:grpSpPr>
          <a:xfrm>
            <a:off x="7634874" y="1863232"/>
            <a:ext cx="799565" cy="670282"/>
            <a:chOff x="7617850" y="2063282"/>
            <a:chExt cx="799565" cy="670282"/>
          </a:xfrm>
        </p:grpSpPr>
        <p:cxnSp>
          <p:nvCxnSpPr>
            <p:cNvPr id="4142" name="Google Shape;4142;p62"/>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143" name="Google Shape;4143;p62"/>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144" name="Google Shape;4144;p62"/>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145" name="Google Shape;4145;p62"/>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146" name="Google Shape;4146;p62"/>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147" name="Google Shape;4147;p62"/>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148" name="Google Shape;4148;p62"/>
            <p:cNvGrpSpPr/>
            <p:nvPr/>
          </p:nvGrpSpPr>
          <p:grpSpPr>
            <a:xfrm>
              <a:off x="7734309" y="2063282"/>
              <a:ext cx="570957" cy="620095"/>
              <a:chOff x="7734309" y="2063282"/>
              <a:chExt cx="570957" cy="620095"/>
            </a:xfrm>
          </p:grpSpPr>
          <p:grpSp>
            <p:nvGrpSpPr>
              <p:cNvPr id="4149" name="Google Shape;4149;p62"/>
              <p:cNvGrpSpPr/>
              <p:nvPr/>
            </p:nvGrpSpPr>
            <p:grpSpPr>
              <a:xfrm>
                <a:off x="8031573" y="2063282"/>
                <a:ext cx="273693" cy="620095"/>
                <a:chOff x="8031573" y="2063282"/>
                <a:chExt cx="273693" cy="620095"/>
              </a:xfrm>
            </p:grpSpPr>
            <p:sp>
              <p:nvSpPr>
                <p:cNvPr id="4150" name="Google Shape;4150;p6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62"/>
              <p:cNvGrpSpPr/>
              <p:nvPr/>
            </p:nvGrpSpPr>
            <p:grpSpPr>
              <a:xfrm flipH="1">
                <a:off x="7734309" y="2063282"/>
                <a:ext cx="273693" cy="620095"/>
                <a:chOff x="8031573" y="2063282"/>
                <a:chExt cx="273693" cy="620095"/>
              </a:xfrm>
            </p:grpSpPr>
            <p:sp>
              <p:nvSpPr>
                <p:cNvPr id="4155" name="Google Shape;4155;p6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159" name="Google Shape;4159;p62"/>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2"/>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1" name="Google Shape;4161;p62"/>
          <p:cNvGrpSpPr/>
          <p:nvPr/>
        </p:nvGrpSpPr>
        <p:grpSpPr>
          <a:xfrm>
            <a:off x="7821480" y="2716716"/>
            <a:ext cx="602567" cy="601884"/>
            <a:chOff x="1186975" y="238125"/>
            <a:chExt cx="5244275" cy="5238325"/>
          </a:xfrm>
        </p:grpSpPr>
        <p:sp>
          <p:nvSpPr>
            <p:cNvPr id="4162" name="Google Shape;4162;p6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2"/>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2"/>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2"/>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62"/>
          <p:cNvGrpSpPr/>
          <p:nvPr/>
        </p:nvGrpSpPr>
        <p:grpSpPr>
          <a:xfrm>
            <a:off x="3264218" y="1856199"/>
            <a:ext cx="651848" cy="687338"/>
            <a:chOff x="3400515" y="2056248"/>
            <a:chExt cx="698134" cy="735987"/>
          </a:xfrm>
        </p:grpSpPr>
        <p:grpSp>
          <p:nvGrpSpPr>
            <p:cNvPr id="4167" name="Google Shape;4167;p62"/>
            <p:cNvGrpSpPr/>
            <p:nvPr/>
          </p:nvGrpSpPr>
          <p:grpSpPr>
            <a:xfrm>
              <a:off x="3400515" y="2283913"/>
              <a:ext cx="312919" cy="219900"/>
              <a:chOff x="3400515" y="2283913"/>
              <a:chExt cx="312919" cy="219900"/>
            </a:xfrm>
          </p:grpSpPr>
          <p:sp>
            <p:nvSpPr>
              <p:cNvPr id="4168" name="Google Shape;4168;p62"/>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69" name="Google Shape;4169;p62"/>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170" name="Google Shape;4170;p62"/>
            <p:cNvGrpSpPr/>
            <p:nvPr/>
          </p:nvGrpSpPr>
          <p:grpSpPr>
            <a:xfrm>
              <a:off x="3547823" y="2461089"/>
              <a:ext cx="219900" cy="331146"/>
              <a:chOff x="3547823" y="2461089"/>
              <a:chExt cx="219900" cy="331146"/>
            </a:xfrm>
          </p:grpSpPr>
          <p:sp>
            <p:nvSpPr>
              <p:cNvPr id="4171" name="Google Shape;4171;p62"/>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72" name="Google Shape;4172;p62"/>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173" name="Google Shape;4173;p62"/>
            <p:cNvGrpSpPr/>
            <p:nvPr/>
          </p:nvGrpSpPr>
          <p:grpSpPr>
            <a:xfrm>
              <a:off x="3734138" y="2461089"/>
              <a:ext cx="219900" cy="331146"/>
              <a:chOff x="3734138" y="2461089"/>
              <a:chExt cx="219900" cy="331146"/>
            </a:xfrm>
          </p:grpSpPr>
          <p:sp>
            <p:nvSpPr>
              <p:cNvPr id="4174" name="Google Shape;4174;p62"/>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75" name="Google Shape;4175;p62"/>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176" name="Google Shape;4176;p62"/>
            <p:cNvGrpSpPr/>
            <p:nvPr/>
          </p:nvGrpSpPr>
          <p:grpSpPr>
            <a:xfrm>
              <a:off x="3787560" y="2281742"/>
              <a:ext cx="311089" cy="219900"/>
              <a:chOff x="3787560" y="2281742"/>
              <a:chExt cx="311089" cy="219900"/>
            </a:xfrm>
          </p:grpSpPr>
          <p:sp>
            <p:nvSpPr>
              <p:cNvPr id="4177" name="Google Shape;4177;p62"/>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178" name="Google Shape;4178;p62"/>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179" name="Google Shape;4179;p62"/>
            <p:cNvGrpSpPr/>
            <p:nvPr/>
          </p:nvGrpSpPr>
          <p:grpSpPr>
            <a:xfrm>
              <a:off x="3637290" y="2056248"/>
              <a:ext cx="219900" cy="330736"/>
              <a:chOff x="3637290" y="2056248"/>
              <a:chExt cx="219900" cy="330736"/>
            </a:xfrm>
          </p:grpSpPr>
          <p:sp>
            <p:nvSpPr>
              <p:cNvPr id="4180" name="Google Shape;4180;p62"/>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181" name="Google Shape;4181;p62"/>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182" name="Google Shape;4182;p62"/>
          <p:cNvGrpSpPr/>
          <p:nvPr/>
        </p:nvGrpSpPr>
        <p:grpSpPr>
          <a:xfrm>
            <a:off x="2555923" y="2726206"/>
            <a:ext cx="1268144" cy="592394"/>
            <a:chOff x="238125" y="1188750"/>
            <a:chExt cx="7140450" cy="3335550"/>
          </a:xfrm>
        </p:grpSpPr>
        <p:sp>
          <p:nvSpPr>
            <p:cNvPr id="4183" name="Google Shape;4183;p6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8" name="Google Shape;4188;p62"/>
          <p:cNvGrpSpPr/>
          <p:nvPr/>
        </p:nvGrpSpPr>
        <p:grpSpPr>
          <a:xfrm>
            <a:off x="6663824" y="2728360"/>
            <a:ext cx="1053944" cy="590147"/>
            <a:chOff x="238125" y="1335475"/>
            <a:chExt cx="5418735" cy="3034175"/>
          </a:xfrm>
        </p:grpSpPr>
        <p:sp>
          <p:nvSpPr>
            <p:cNvPr id="4189" name="Google Shape;4189;p6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2" name="Google Shape;4192;p62"/>
          <p:cNvGrpSpPr/>
          <p:nvPr/>
        </p:nvGrpSpPr>
        <p:grpSpPr>
          <a:xfrm>
            <a:off x="4094633" y="3533260"/>
            <a:ext cx="1268207" cy="638939"/>
            <a:chOff x="3967651" y="3645904"/>
            <a:chExt cx="1479304" cy="745292"/>
          </a:xfrm>
        </p:grpSpPr>
        <p:grpSp>
          <p:nvGrpSpPr>
            <p:cNvPr id="4193" name="Google Shape;4193;p62"/>
            <p:cNvGrpSpPr/>
            <p:nvPr/>
          </p:nvGrpSpPr>
          <p:grpSpPr>
            <a:xfrm>
              <a:off x="3967651" y="4009026"/>
              <a:ext cx="1479304" cy="382170"/>
              <a:chOff x="3967651" y="4009026"/>
              <a:chExt cx="1479304" cy="382170"/>
            </a:xfrm>
          </p:grpSpPr>
          <p:grpSp>
            <p:nvGrpSpPr>
              <p:cNvPr id="4194" name="Google Shape;4194;p62"/>
              <p:cNvGrpSpPr/>
              <p:nvPr/>
            </p:nvGrpSpPr>
            <p:grpSpPr>
              <a:xfrm>
                <a:off x="4892216" y="4195630"/>
                <a:ext cx="554739" cy="195566"/>
                <a:chOff x="3604375" y="4892160"/>
                <a:chExt cx="1651500" cy="582215"/>
              </a:xfrm>
            </p:grpSpPr>
            <p:sp>
              <p:nvSpPr>
                <p:cNvPr id="4195" name="Google Shape;4195;p62"/>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2"/>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7" name="Google Shape;4197;p62"/>
              <p:cNvGrpSpPr/>
              <p:nvPr/>
            </p:nvGrpSpPr>
            <p:grpSpPr>
              <a:xfrm>
                <a:off x="3967651" y="4146303"/>
                <a:ext cx="579402" cy="244893"/>
                <a:chOff x="851875" y="4745310"/>
                <a:chExt cx="1724925" cy="729065"/>
              </a:xfrm>
            </p:grpSpPr>
            <p:sp>
              <p:nvSpPr>
                <p:cNvPr id="4198" name="Google Shape;4198;p62"/>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2"/>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0" name="Google Shape;4200;p62"/>
              <p:cNvGrpSpPr/>
              <p:nvPr/>
            </p:nvGrpSpPr>
            <p:grpSpPr>
              <a:xfrm>
                <a:off x="4460753" y="4009026"/>
                <a:ext cx="493110" cy="382170"/>
                <a:chOff x="2319875" y="4336625"/>
                <a:chExt cx="1468025" cy="1137750"/>
              </a:xfrm>
            </p:grpSpPr>
            <p:sp>
              <p:nvSpPr>
                <p:cNvPr id="4201" name="Google Shape;4201;p62"/>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2"/>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3" name="Google Shape;4203;p62"/>
            <p:cNvGrpSpPr/>
            <p:nvPr/>
          </p:nvGrpSpPr>
          <p:grpSpPr>
            <a:xfrm>
              <a:off x="4479443" y="3645904"/>
              <a:ext cx="455965" cy="388789"/>
              <a:chOff x="2957425" y="238100"/>
              <a:chExt cx="1910200" cy="1628775"/>
            </a:xfrm>
          </p:grpSpPr>
          <p:sp>
            <p:nvSpPr>
              <p:cNvPr id="4204" name="Google Shape;4204;p62"/>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2"/>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2"/>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2"/>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2"/>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2"/>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2"/>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2"/>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2"/>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2"/>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14" name="Google Shape;4214;p62"/>
          <p:cNvGrpSpPr/>
          <p:nvPr/>
        </p:nvGrpSpPr>
        <p:grpSpPr>
          <a:xfrm>
            <a:off x="2480746" y="3534460"/>
            <a:ext cx="1243128" cy="637739"/>
            <a:chOff x="2496310" y="3693351"/>
            <a:chExt cx="1342906" cy="688926"/>
          </a:xfrm>
        </p:grpSpPr>
        <p:grpSp>
          <p:nvGrpSpPr>
            <p:cNvPr id="4215" name="Google Shape;4215;p62"/>
            <p:cNvGrpSpPr/>
            <p:nvPr/>
          </p:nvGrpSpPr>
          <p:grpSpPr>
            <a:xfrm>
              <a:off x="2496310" y="3693351"/>
              <a:ext cx="1342906" cy="688875"/>
              <a:chOff x="2496310" y="3693351"/>
              <a:chExt cx="1342906" cy="688875"/>
            </a:xfrm>
          </p:grpSpPr>
          <p:sp>
            <p:nvSpPr>
              <p:cNvPr id="4216" name="Google Shape;4216;p62"/>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2"/>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2"/>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2"/>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2"/>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2"/>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22" name="Google Shape;4222;p62"/>
              <p:cNvCxnSpPr>
                <a:stCxn id="4220"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223" name="Google Shape;4223;p62"/>
              <p:cNvCxnSpPr>
                <a:stCxn id="4217"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224" name="Google Shape;4224;p62"/>
              <p:cNvCxnSpPr>
                <a:stCxn id="4218"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225" name="Google Shape;4225;p62"/>
              <p:cNvCxnSpPr>
                <a:stCxn id="4221"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226" name="Google Shape;4226;p62"/>
              <p:cNvCxnSpPr>
                <a:stCxn id="4219"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227" name="Google Shape;4227;p62"/>
            <p:cNvGrpSpPr/>
            <p:nvPr/>
          </p:nvGrpSpPr>
          <p:grpSpPr>
            <a:xfrm>
              <a:off x="2675275" y="3930557"/>
              <a:ext cx="1003306" cy="451719"/>
              <a:chOff x="2675275" y="4174282"/>
              <a:chExt cx="1003306" cy="451719"/>
            </a:xfrm>
          </p:grpSpPr>
          <p:sp>
            <p:nvSpPr>
              <p:cNvPr id="4228" name="Google Shape;4228;p62"/>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2"/>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2"/>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1" name="Google Shape;4231;p62"/>
          <p:cNvGrpSpPr/>
          <p:nvPr/>
        </p:nvGrpSpPr>
        <p:grpSpPr>
          <a:xfrm>
            <a:off x="1654417" y="971307"/>
            <a:ext cx="574511" cy="874709"/>
            <a:chOff x="1715404" y="1112080"/>
            <a:chExt cx="642270" cy="977984"/>
          </a:xfrm>
        </p:grpSpPr>
        <p:grpSp>
          <p:nvGrpSpPr>
            <p:cNvPr id="4232" name="Google Shape;4232;p62"/>
            <p:cNvGrpSpPr/>
            <p:nvPr/>
          </p:nvGrpSpPr>
          <p:grpSpPr>
            <a:xfrm>
              <a:off x="1715404" y="1112080"/>
              <a:ext cx="642270" cy="977984"/>
              <a:chOff x="1715404" y="1112080"/>
              <a:chExt cx="642270" cy="977984"/>
            </a:xfrm>
          </p:grpSpPr>
          <p:sp>
            <p:nvSpPr>
              <p:cNvPr id="4233" name="Google Shape;4233;p62"/>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2"/>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5" name="Google Shape;4235;p62"/>
            <p:cNvGrpSpPr/>
            <p:nvPr/>
          </p:nvGrpSpPr>
          <p:grpSpPr>
            <a:xfrm>
              <a:off x="1768927" y="1165603"/>
              <a:ext cx="535225" cy="851367"/>
              <a:chOff x="1768927" y="1165603"/>
              <a:chExt cx="535225" cy="851367"/>
            </a:xfrm>
          </p:grpSpPr>
          <p:sp>
            <p:nvSpPr>
              <p:cNvPr id="4236" name="Google Shape;4236;p62"/>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2"/>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8" name="Google Shape;4238;p62"/>
            <p:cNvGrpSpPr/>
            <p:nvPr/>
          </p:nvGrpSpPr>
          <p:grpSpPr>
            <a:xfrm>
              <a:off x="1822449" y="1219125"/>
              <a:ext cx="428180" cy="718859"/>
              <a:chOff x="1822449" y="1219125"/>
              <a:chExt cx="428180" cy="718859"/>
            </a:xfrm>
          </p:grpSpPr>
          <p:sp>
            <p:nvSpPr>
              <p:cNvPr id="4239" name="Google Shape;4239;p62"/>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2"/>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62"/>
            <p:cNvGrpSpPr/>
            <p:nvPr/>
          </p:nvGrpSpPr>
          <p:grpSpPr>
            <a:xfrm>
              <a:off x="1875972" y="1272648"/>
              <a:ext cx="321135" cy="586939"/>
              <a:chOff x="1875972" y="1272648"/>
              <a:chExt cx="321135" cy="586939"/>
            </a:xfrm>
          </p:grpSpPr>
          <p:sp>
            <p:nvSpPr>
              <p:cNvPr id="4242" name="Google Shape;4242;p62"/>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2"/>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44" name="Google Shape;4244;p62"/>
          <p:cNvGrpSpPr/>
          <p:nvPr/>
        </p:nvGrpSpPr>
        <p:grpSpPr>
          <a:xfrm>
            <a:off x="7761578" y="3528028"/>
            <a:ext cx="293855" cy="644170"/>
            <a:chOff x="241025" y="3151575"/>
            <a:chExt cx="293855" cy="644170"/>
          </a:xfrm>
        </p:grpSpPr>
        <p:sp>
          <p:nvSpPr>
            <p:cNvPr id="4245" name="Google Shape;4245;p62"/>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2"/>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7" name="Google Shape;4247;p62"/>
          <p:cNvGrpSpPr/>
          <p:nvPr/>
        </p:nvGrpSpPr>
        <p:grpSpPr>
          <a:xfrm>
            <a:off x="709562" y="2728028"/>
            <a:ext cx="1779649" cy="591620"/>
            <a:chOff x="246070" y="1983375"/>
            <a:chExt cx="1855347" cy="616849"/>
          </a:xfrm>
        </p:grpSpPr>
        <p:sp>
          <p:nvSpPr>
            <p:cNvPr id="4248" name="Google Shape;4248;p62"/>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2"/>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2"/>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2"/>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2"/>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2"/>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2"/>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2"/>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2"/>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7" name="Google Shape;4257;p62"/>
          <p:cNvGrpSpPr/>
          <p:nvPr/>
        </p:nvGrpSpPr>
        <p:grpSpPr>
          <a:xfrm>
            <a:off x="2320428" y="971307"/>
            <a:ext cx="711055" cy="745993"/>
            <a:chOff x="2496269" y="1171698"/>
            <a:chExt cx="761953" cy="799392"/>
          </a:xfrm>
        </p:grpSpPr>
        <p:grpSp>
          <p:nvGrpSpPr>
            <p:cNvPr id="4258" name="Google Shape;4258;p62"/>
            <p:cNvGrpSpPr/>
            <p:nvPr/>
          </p:nvGrpSpPr>
          <p:grpSpPr>
            <a:xfrm>
              <a:off x="2496269" y="1171698"/>
              <a:ext cx="761953" cy="723022"/>
              <a:chOff x="2496269" y="1171698"/>
              <a:chExt cx="761953" cy="723022"/>
            </a:xfrm>
          </p:grpSpPr>
          <p:sp>
            <p:nvSpPr>
              <p:cNvPr id="4259" name="Google Shape;4259;p62"/>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2"/>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1" name="Google Shape;4261;p62"/>
              <p:cNvGrpSpPr/>
              <p:nvPr/>
            </p:nvGrpSpPr>
            <p:grpSpPr>
              <a:xfrm>
                <a:off x="2496269" y="1171698"/>
                <a:ext cx="761953" cy="723022"/>
                <a:chOff x="2496269" y="1120652"/>
                <a:chExt cx="761953" cy="723022"/>
              </a:xfrm>
            </p:grpSpPr>
            <p:grpSp>
              <p:nvGrpSpPr>
                <p:cNvPr id="4262" name="Google Shape;4262;p62"/>
                <p:cNvGrpSpPr/>
                <p:nvPr/>
              </p:nvGrpSpPr>
              <p:grpSpPr>
                <a:xfrm>
                  <a:off x="2496269" y="1120652"/>
                  <a:ext cx="761953" cy="723022"/>
                  <a:chOff x="2496269" y="1120652"/>
                  <a:chExt cx="761953" cy="723022"/>
                </a:xfrm>
              </p:grpSpPr>
              <p:grpSp>
                <p:nvGrpSpPr>
                  <p:cNvPr id="4263" name="Google Shape;4263;p62"/>
                  <p:cNvGrpSpPr/>
                  <p:nvPr/>
                </p:nvGrpSpPr>
                <p:grpSpPr>
                  <a:xfrm>
                    <a:off x="2496269" y="1304589"/>
                    <a:ext cx="407089" cy="305057"/>
                    <a:chOff x="2496269" y="1304589"/>
                    <a:chExt cx="407089" cy="305057"/>
                  </a:xfrm>
                </p:grpSpPr>
                <p:sp>
                  <p:nvSpPr>
                    <p:cNvPr id="4264" name="Google Shape;4264;p62"/>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2"/>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62"/>
                  <p:cNvGrpSpPr/>
                  <p:nvPr/>
                </p:nvGrpSpPr>
                <p:grpSpPr>
                  <a:xfrm>
                    <a:off x="2586468" y="1493376"/>
                    <a:ext cx="358850" cy="349656"/>
                    <a:chOff x="2586468" y="1493376"/>
                    <a:chExt cx="358850" cy="349656"/>
                  </a:xfrm>
                </p:grpSpPr>
                <p:sp>
                  <p:nvSpPr>
                    <p:cNvPr id="4267" name="Google Shape;4267;p62"/>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2"/>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9" name="Google Shape;4269;p62"/>
                  <p:cNvGrpSpPr/>
                  <p:nvPr/>
                </p:nvGrpSpPr>
                <p:grpSpPr>
                  <a:xfrm>
                    <a:off x="2807939" y="1494024"/>
                    <a:ext cx="358857" cy="349650"/>
                    <a:chOff x="2807939" y="1494024"/>
                    <a:chExt cx="358857" cy="349650"/>
                  </a:xfrm>
                </p:grpSpPr>
                <p:sp>
                  <p:nvSpPr>
                    <p:cNvPr id="4270" name="Google Shape;4270;p62"/>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2"/>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2" name="Google Shape;4272;p62"/>
                  <p:cNvGrpSpPr/>
                  <p:nvPr/>
                </p:nvGrpSpPr>
                <p:grpSpPr>
                  <a:xfrm>
                    <a:off x="2851133" y="1305635"/>
                    <a:ext cx="407089" cy="305057"/>
                    <a:chOff x="2851133" y="1305635"/>
                    <a:chExt cx="407089" cy="305057"/>
                  </a:xfrm>
                </p:grpSpPr>
                <p:sp>
                  <p:nvSpPr>
                    <p:cNvPr id="4273" name="Google Shape;4273;p62"/>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2"/>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5" name="Google Shape;4275;p62"/>
                  <p:cNvGrpSpPr/>
                  <p:nvPr/>
                </p:nvGrpSpPr>
                <p:grpSpPr>
                  <a:xfrm>
                    <a:off x="2727495" y="1120652"/>
                    <a:ext cx="300271" cy="396358"/>
                    <a:chOff x="2727495" y="1120652"/>
                    <a:chExt cx="300271" cy="396358"/>
                  </a:xfrm>
                </p:grpSpPr>
                <p:sp>
                  <p:nvSpPr>
                    <p:cNvPr id="4276" name="Google Shape;4276;p62"/>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2"/>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8" name="Google Shape;4278;p62"/>
                <p:cNvGrpSpPr/>
                <p:nvPr/>
              </p:nvGrpSpPr>
              <p:grpSpPr>
                <a:xfrm>
                  <a:off x="2722305" y="1350460"/>
                  <a:ext cx="308357" cy="308344"/>
                  <a:chOff x="2722305" y="1350460"/>
                  <a:chExt cx="308357" cy="308344"/>
                </a:xfrm>
              </p:grpSpPr>
              <p:sp>
                <p:nvSpPr>
                  <p:cNvPr id="4279" name="Google Shape;4279;p62"/>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0" name="Google Shape;4280;p62"/>
                  <p:cNvGrpSpPr/>
                  <p:nvPr/>
                </p:nvGrpSpPr>
                <p:grpSpPr>
                  <a:xfrm>
                    <a:off x="2725064" y="1364529"/>
                    <a:ext cx="297954" cy="280182"/>
                    <a:chOff x="2725064" y="1364529"/>
                    <a:chExt cx="297954" cy="280182"/>
                  </a:xfrm>
                </p:grpSpPr>
                <p:sp>
                  <p:nvSpPr>
                    <p:cNvPr id="4281" name="Google Shape;4281;p62"/>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2"/>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2"/>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2"/>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2"/>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286" name="Google Shape;4286;p62"/>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2"/>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2"/>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2"/>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2"/>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1" name="Google Shape;4291;p62"/>
          <p:cNvGrpSpPr/>
          <p:nvPr/>
        </p:nvGrpSpPr>
        <p:grpSpPr>
          <a:xfrm>
            <a:off x="3909129" y="2727412"/>
            <a:ext cx="1569144" cy="591015"/>
            <a:chOff x="3820100" y="3023049"/>
            <a:chExt cx="1303926" cy="491162"/>
          </a:xfrm>
        </p:grpSpPr>
        <p:grpSp>
          <p:nvGrpSpPr>
            <p:cNvPr id="4292" name="Google Shape;4292;p62"/>
            <p:cNvGrpSpPr/>
            <p:nvPr/>
          </p:nvGrpSpPr>
          <p:grpSpPr>
            <a:xfrm>
              <a:off x="3820100" y="3023072"/>
              <a:ext cx="1303926" cy="491139"/>
              <a:chOff x="3820100" y="3023072"/>
              <a:chExt cx="1303926" cy="491139"/>
            </a:xfrm>
          </p:grpSpPr>
          <p:sp>
            <p:nvSpPr>
              <p:cNvPr id="4293" name="Google Shape;4293;p62"/>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2"/>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5" name="Google Shape;4295;p62"/>
            <p:cNvGrpSpPr/>
            <p:nvPr/>
          </p:nvGrpSpPr>
          <p:grpSpPr>
            <a:xfrm>
              <a:off x="4132439" y="3023645"/>
              <a:ext cx="393633" cy="177096"/>
              <a:chOff x="4132439" y="3023645"/>
              <a:chExt cx="393633" cy="177096"/>
            </a:xfrm>
          </p:grpSpPr>
          <p:sp>
            <p:nvSpPr>
              <p:cNvPr id="4296" name="Google Shape;4296;p62"/>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2"/>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62"/>
            <p:cNvGrpSpPr/>
            <p:nvPr/>
          </p:nvGrpSpPr>
          <p:grpSpPr>
            <a:xfrm>
              <a:off x="3921811" y="3023049"/>
              <a:ext cx="1002397" cy="388943"/>
              <a:chOff x="3921811" y="3023049"/>
              <a:chExt cx="1002397" cy="388943"/>
            </a:xfrm>
          </p:grpSpPr>
          <p:sp>
            <p:nvSpPr>
              <p:cNvPr id="4299" name="Google Shape;4299;p62"/>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2"/>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62"/>
            <p:cNvGrpSpPr/>
            <p:nvPr/>
          </p:nvGrpSpPr>
          <p:grpSpPr>
            <a:xfrm>
              <a:off x="4023645" y="3023049"/>
              <a:ext cx="683032" cy="286722"/>
              <a:chOff x="4023645" y="3023049"/>
              <a:chExt cx="683032" cy="286722"/>
            </a:xfrm>
          </p:grpSpPr>
          <p:sp>
            <p:nvSpPr>
              <p:cNvPr id="4302" name="Google Shape;4302;p62"/>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2"/>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4" name="Google Shape;4304;p62"/>
          <p:cNvGrpSpPr/>
          <p:nvPr/>
        </p:nvGrpSpPr>
        <p:grpSpPr>
          <a:xfrm>
            <a:off x="1541251" y="1854258"/>
            <a:ext cx="713522" cy="688025"/>
            <a:chOff x="1706078" y="2092648"/>
            <a:chExt cx="660913" cy="637296"/>
          </a:xfrm>
        </p:grpSpPr>
        <p:sp>
          <p:nvSpPr>
            <p:cNvPr id="4305" name="Google Shape;4305;p62"/>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6" name="Google Shape;4306;p62"/>
            <p:cNvGrpSpPr/>
            <p:nvPr/>
          </p:nvGrpSpPr>
          <p:grpSpPr>
            <a:xfrm>
              <a:off x="1706078" y="2092648"/>
              <a:ext cx="660913" cy="575241"/>
              <a:chOff x="1706078" y="2092648"/>
              <a:chExt cx="660913" cy="575241"/>
            </a:xfrm>
          </p:grpSpPr>
          <p:sp>
            <p:nvSpPr>
              <p:cNvPr id="4307" name="Google Shape;4307;p62"/>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2"/>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2"/>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10" name="Google Shape;4310;p62"/>
          <p:cNvGrpSpPr/>
          <p:nvPr/>
        </p:nvGrpSpPr>
        <p:grpSpPr>
          <a:xfrm>
            <a:off x="6303109" y="971806"/>
            <a:ext cx="1317459" cy="684168"/>
            <a:chOff x="238125" y="999450"/>
            <a:chExt cx="7140700" cy="3708225"/>
          </a:xfrm>
        </p:grpSpPr>
        <p:sp>
          <p:nvSpPr>
            <p:cNvPr id="4311" name="Google Shape;4311;p62"/>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2"/>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3" name="Shape 4323"/>
        <p:cNvGrpSpPr/>
        <p:nvPr/>
      </p:nvGrpSpPr>
      <p:grpSpPr>
        <a:xfrm>
          <a:off x="0" y="0"/>
          <a:ext cx="0" cy="0"/>
          <a:chOff x="0" y="0"/>
          <a:chExt cx="0" cy="0"/>
        </a:xfrm>
      </p:grpSpPr>
      <p:grpSp>
        <p:nvGrpSpPr>
          <p:cNvPr id="4324" name="Google Shape;4324;p63"/>
          <p:cNvGrpSpPr/>
          <p:nvPr/>
        </p:nvGrpSpPr>
        <p:grpSpPr>
          <a:xfrm>
            <a:off x="717027" y="967622"/>
            <a:ext cx="1636117" cy="1526144"/>
            <a:chOff x="729238" y="1179665"/>
            <a:chExt cx="1636117" cy="1526144"/>
          </a:xfrm>
        </p:grpSpPr>
        <p:grpSp>
          <p:nvGrpSpPr>
            <p:cNvPr id="4325" name="Google Shape;4325;p63"/>
            <p:cNvGrpSpPr/>
            <p:nvPr/>
          </p:nvGrpSpPr>
          <p:grpSpPr>
            <a:xfrm>
              <a:off x="729238" y="1179665"/>
              <a:ext cx="80700" cy="1526144"/>
              <a:chOff x="729238" y="1179665"/>
              <a:chExt cx="80700" cy="1526144"/>
            </a:xfrm>
          </p:grpSpPr>
          <p:sp>
            <p:nvSpPr>
              <p:cNvPr id="4326" name="Google Shape;4326;p63"/>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3"/>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3"/>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3"/>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6" name="Google Shape;4336;p63"/>
            <p:cNvGrpSpPr/>
            <p:nvPr/>
          </p:nvGrpSpPr>
          <p:grpSpPr>
            <a:xfrm>
              <a:off x="903098" y="1179665"/>
              <a:ext cx="80700" cy="1526144"/>
              <a:chOff x="903098" y="1179665"/>
              <a:chExt cx="80700" cy="1526144"/>
            </a:xfrm>
          </p:grpSpPr>
          <p:sp>
            <p:nvSpPr>
              <p:cNvPr id="4337" name="Google Shape;4337;p63"/>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3"/>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3"/>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3"/>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3"/>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3"/>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63"/>
            <p:cNvGrpSpPr/>
            <p:nvPr/>
          </p:nvGrpSpPr>
          <p:grpSpPr>
            <a:xfrm>
              <a:off x="1076958" y="1179665"/>
              <a:ext cx="80700" cy="1526144"/>
              <a:chOff x="1076958" y="1179665"/>
              <a:chExt cx="80700" cy="1526144"/>
            </a:xfrm>
          </p:grpSpPr>
          <p:sp>
            <p:nvSpPr>
              <p:cNvPr id="4348" name="Google Shape;4348;p63"/>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3"/>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3"/>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3"/>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3"/>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3"/>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3"/>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8" name="Google Shape;4358;p63"/>
            <p:cNvGrpSpPr/>
            <p:nvPr/>
          </p:nvGrpSpPr>
          <p:grpSpPr>
            <a:xfrm>
              <a:off x="1247707" y="1179665"/>
              <a:ext cx="80700" cy="1526144"/>
              <a:chOff x="1247707" y="1179665"/>
              <a:chExt cx="80700" cy="1526144"/>
            </a:xfrm>
          </p:grpSpPr>
          <p:sp>
            <p:nvSpPr>
              <p:cNvPr id="4359" name="Google Shape;4359;p63"/>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3"/>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3"/>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9" name="Google Shape;4369;p63"/>
            <p:cNvGrpSpPr/>
            <p:nvPr/>
          </p:nvGrpSpPr>
          <p:grpSpPr>
            <a:xfrm>
              <a:off x="1421567" y="1179665"/>
              <a:ext cx="80700" cy="1526144"/>
              <a:chOff x="1421567" y="1179665"/>
              <a:chExt cx="80700" cy="1526144"/>
            </a:xfrm>
          </p:grpSpPr>
          <p:sp>
            <p:nvSpPr>
              <p:cNvPr id="4370" name="Google Shape;4370;p63"/>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3"/>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3"/>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3"/>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3"/>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3"/>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3"/>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3"/>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0" name="Google Shape;4380;p63"/>
            <p:cNvGrpSpPr/>
            <p:nvPr/>
          </p:nvGrpSpPr>
          <p:grpSpPr>
            <a:xfrm>
              <a:off x="1592327" y="1179665"/>
              <a:ext cx="80700" cy="1526144"/>
              <a:chOff x="1592327" y="1179665"/>
              <a:chExt cx="80700" cy="1526144"/>
            </a:xfrm>
          </p:grpSpPr>
          <p:sp>
            <p:nvSpPr>
              <p:cNvPr id="4381" name="Google Shape;4381;p63"/>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3"/>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3"/>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3"/>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3"/>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3"/>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63"/>
            <p:cNvGrpSpPr/>
            <p:nvPr/>
          </p:nvGrpSpPr>
          <p:grpSpPr>
            <a:xfrm>
              <a:off x="1766187" y="1179665"/>
              <a:ext cx="80700" cy="1526144"/>
              <a:chOff x="1766187" y="1179665"/>
              <a:chExt cx="80700" cy="1526144"/>
            </a:xfrm>
          </p:grpSpPr>
          <p:sp>
            <p:nvSpPr>
              <p:cNvPr id="4392" name="Google Shape;4392;p63"/>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3"/>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3"/>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3"/>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3"/>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3"/>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3"/>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3"/>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3"/>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2" name="Google Shape;4402;p63"/>
            <p:cNvGrpSpPr/>
            <p:nvPr/>
          </p:nvGrpSpPr>
          <p:grpSpPr>
            <a:xfrm>
              <a:off x="1936935" y="1179665"/>
              <a:ext cx="80700" cy="1526144"/>
              <a:chOff x="1936935" y="1179665"/>
              <a:chExt cx="80700" cy="1526144"/>
            </a:xfrm>
          </p:grpSpPr>
          <p:sp>
            <p:nvSpPr>
              <p:cNvPr id="4403" name="Google Shape;4403;p63"/>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3"/>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3"/>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3"/>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3"/>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3" name="Google Shape;4413;p63"/>
            <p:cNvGrpSpPr/>
            <p:nvPr/>
          </p:nvGrpSpPr>
          <p:grpSpPr>
            <a:xfrm>
              <a:off x="2110795" y="1179665"/>
              <a:ext cx="80700" cy="1526144"/>
              <a:chOff x="2110795" y="1179665"/>
              <a:chExt cx="80700" cy="1526144"/>
            </a:xfrm>
          </p:grpSpPr>
          <p:sp>
            <p:nvSpPr>
              <p:cNvPr id="4414" name="Google Shape;4414;p63"/>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3"/>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3"/>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3"/>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4" name="Google Shape;4424;p63"/>
            <p:cNvGrpSpPr/>
            <p:nvPr/>
          </p:nvGrpSpPr>
          <p:grpSpPr>
            <a:xfrm>
              <a:off x="2284655" y="1179665"/>
              <a:ext cx="80700" cy="1526144"/>
              <a:chOff x="2284655" y="1179665"/>
              <a:chExt cx="80700" cy="1526144"/>
            </a:xfrm>
          </p:grpSpPr>
          <p:sp>
            <p:nvSpPr>
              <p:cNvPr id="4425" name="Google Shape;4425;p63"/>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3"/>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3"/>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3"/>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3"/>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3"/>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35" name="Google Shape;4435;p63"/>
          <p:cNvGrpSpPr/>
          <p:nvPr/>
        </p:nvGrpSpPr>
        <p:grpSpPr>
          <a:xfrm>
            <a:off x="2611693" y="986760"/>
            <a:ext cx="1364248" cy="1102133"/>
            <a:chOff x="2623904" y="1198803"/>
            <a:chExt cx="1364248" cy="1102133"/>
          </a:xfrm>
        </p:grpSpPr>
        <p:grpSp>
          <p:nvGrpSpPr>
            <p:cNvPr id="4436" name="Google Shape;4436;p63"/>
            <p:cNvGrpSpPr/>
            <p:nvPr/>
          </p:nvGrpSpPr>
          <p:grpSpPr>
            <a:xfrm>
              <a:off x="2623907" y="1198803"/>
              <a:ext cx="1364245" cy="273000"/>
              <a:chOff x="2623907" y="1198803"/>
              <a:chExt cx="1364245" cy="273000"/>
            </a:xfrm>
          </p:grpSpPr>
          <p:sp>
            <p:nvSpPr>
              <p:cNvPr id="4437" name="Google Shape;4437;p6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3"/>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2" name="Google Shape;4442;p63"/>
            <p:cNvGrpSpPr/>
            <p:nvPr/>
          </p:nvGrpSpPr>
          <p:grpSpPr>
            <a:xfrm>
              <a:off x="2623904" y="1476964"/>
              <a:ext cx="1364245" cy="273000"/>
              <a:chOff x="2623904" y="1476964"/>
              <a:chExt cx="1364245" cy="273000"/>
            </a:xfrm>
          </p:grpSpPr>
          <p:sp>
            <p:nvSpPr>
              <p:cNvPr id="4443" name="Google Shape;4443;p6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3"/>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3"/>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3"/>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63"/>
            <p:cNvGrpSpPr/>
            <p:nvPr/>
          </p:nvGrpSpPr>
          <p:grpSpPr>
            <a:xfrm>
              <a:off x="2623907" y="1749775"/>
              <a:ext cx="1364245" cy="273000"/>
              <a:chOff x="2623907" y="1749775"/>
              <a:chExt cx="1364245" cy="273000"/>
            </a:xfrm>
          </p:grpSpPr>
          <p:sp>
            <p:nvSpPr>
              <p:cNvPr id="4449" name="Google Shape;4449;p6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3"/>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3"/>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63"/>
            <p:cNvGrpSpPr/>
            <p:nvPr/>
          </p:nvGrpSpPr>
          <p:grpSpPr>
            <a:xfrm>
              <a:off x="2623904" y="2027936"/>
              <a:ext cx="1364245" cy="273000"/>
              <a:chOff x="2623904" y="2027936"/>
              <a:chExt cx="1364245" cy="273000"/>
            </a:xfrm>
          </p:grpSpPr>
          <p:sp>
            <p:nvSpPr>
              <p:cNvPr id="4455" name="Google Shape;4455;p6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0" name="Google Shape;4460;p63"/>
          <p:cNvGrpSpPr/>
          <p:nvPr/>
        </p:nvGrpSpPr>
        <p:grpSpPr>
          <a:xfrm>
            <a:off x="2601154" y="2445833"/>
            <a:ext cx="1387541" cy="159124"/>
            <a:chOff x="3200660" y="2180272"/>
            <a:chExt cx="2563824" cy="378237"/>
          </a:xfrm>
        </p:grpSpPr>
        <p:sp>
          <p:nvSpPr>
            <p:cNvPr id="4461" name="Google Shape;4461;p6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9" name="Google Shape;4479;p63"/>
          <p:cNvGrpSpPr/>
          <p:nvPr/>
        </p:nvGrpSpPr>
        <p:grpSpPr>
          <a:xfrm>
            <a:off x="2597679" y="2723597"/>
            <a:ext cx="1390502" cy="159625"/>
            <a:chOff x="3530150" y="2790075"/>
            <a:chExt cx="1962600" cy="225300"/>
          </a:xfrm>
        </p:grpSpPr>
        <p:sp>
          <p:nvSpPr>
            <p:cNvPr id="4480" name="Google Shape;4480;p63"/>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3"/>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2" name="Google Shape;4482;p63"/>
          <p:cNvGrpSpPr/>
          <p:nvPr/>
        </p:nvGrpSpPr>
        <p:grpSpPr>
          <a:xfrm>
            <a:off x="2597736" y="3001862"/>
            <a:ext cx="1411629" cy="154175"/>
            <a:chOff x="3558802" y="4011244"/>
            <a:chExt cx="1866000" cy="111600"/>
          </a:xfrm>
        </p:grpSpPr>
        <p:sp>
          <p:nvSpPr>
            <p:cNvPr id="4483" name="Google Shape;4483;p63"/>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3"/>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5" name="Google Shape;4485;p63"/>
          <p:cNvGrpSpPr/>
          <p:nvPr/>
        </p:nvGrpSpPr>
        <p:grpSpPr>
          <a:xfrm>
            <a:off x="2598024" y="2207432"/>
            <a:ext cx="1383503" cy="119761"/>
            <a:chOff x="3465975" y="2270258"/>
            <a:chExt cx="1986364" cy="171947"/>
          </a:xfrm>
        </p:grpSpPr>
        <p:sp>
          <p:nvSpPr>
            <p:cNvPr id="4486" name="Google Shape;4486;p6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3"/>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3"/>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3"/>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3"/>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3"/>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4" name="Google Shape;4494;p63"/>
          <p:cNvGrpSpPr/>
          <p:nvPr/>
        </p:nvGrpSpPr>
        <p:grpSpPr>
          <a:xfrm>
            <a:off x="2609031" y="3571205"/>
            <a:ext cx="1369531" cy="195460"/>
            <a:chOff x="723300" y="4253549"/>
            <a:chExt cx="2276482" cy="324900"/>
          </a:xfrm>
        </p:grpSpPr>
        <p:sp>
          <p:nvSpPr>
            <p:cNvPr id="4495" name="Google Shape;4495;p6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3"/>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0" name="Google Shape;4500;p63"/>
          <p:cNvGrpSpPr/>
          <p:nvPr/>
        </p:nvGrpSpPr>
        <p:grpSpPr>
          <a:xfrm>
            <a:off x="2598592" y="3272446"/>
            <a:ext cx="1389066" cy="180119"/>
            <a:chOff x="705948" y="3788465"/>
            <a:chExt cx="2308953" cy="299400"/>
          </a:xfrm>
        </p:grpSpPr>
        <p:sp>
          <p:nvSpPr>
            <p:cNvPr id="4501" name="Google Shape;4501;p6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3"/>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3"/>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6" name="Google Shape;4506;p63"/>
          <p:cNvGrpSpPr/>
          <p:nvPr/>
        </p:nvGrpSpPr>
        <p:grpSpPr>
          <a:xfrm>
            <a:off x="4195583" y="1876400"/>
            <a:ext cx="1433821" cy="191501"/>
            <a:chOff x="4273350" y="2088443"/>
            <a:chExt cx="1433821" cy="191501"/>
          </a:xfrm>
        </p:grpSpPr>
        <p:grpSp>
          <p:nvGrpSpPr>
            <p:cNvPr id="4507" name="Google Shape;4507;p63"/>
            <p:cNvGrpSpPr/>
            <p:nvPr/>
          </p:nvGrpSpPr>
          <p:grpSpPr>
            <a:xfrm>
              <a:off x="4273350" y="2088443"/>
              <a:ext cx="1433821" cy="0"/>
              <a:chOff x="5224975" y="2962250"/>
              <a:chExt cx="1544400" cy="0"/>
            </a:xfrm>
          </p:grpSpPr>
          <p:cxnSp>
            <p:nvCxnSpPr>
              <p:cNvPr id="4508" name="Google Shape;4508;p6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509" name="Google Shape;4509;p63"/>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510" name="Google Shape;4510;p63"/>
            <p:cNvGrpSpPr/>
            <p:nvPr/>
          </p:nvGrpSpPr>
          <p:grpSpPr>
            <a:xfrm>
              <a:off x="4273350" y="2279944"/>
              <a:ext cx="1433821" cy="0"/>
              <a:chOff x="5224975" y="2962250"/>
              <a:chExt cx="1544400" cy="0"/>
            </a:xfrm>
          </p:grpSpPr>
          <p:cxnSp>
            <p:nvCxnSpPr>
              <p:cNvPr id="4511" name="Google Shape;4511;p6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512" name="Google Shape;4512;p63"/>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513" name="Google Shape;4513;p63"/>
          <p:cNvGrpSpPr/>
          <p:nvPr/>
        </p:nvGrpSpPr>
        <p:grpSpPr>
          <a:xfrm>
            <a:off x="2646529" y="3885304"/>
            <a:ext cx="1304609" cy="294074"/>
            <a:chOff x="2658741" y="4097347"/>
            <a:chExt cx="1304609" cy="294074"/>
          </a:xfrm>
        </p:grpSpPr>
        <p:grpSp>
          <p:nvGrpSpPr>
            <p:cNvPr id="4514" name="Google Shape;4514;p63"/>
            <p:cNvGrpSpPr/>
            <p:nvPr/>
          </p:nvGrpSpPr>
          <p:grpSpPr>
            <a:xfrm>
              <a:off x="2658741" y="4097347"/>
              <a:ext cx="118572" cy="294074"/>
              <a:chOff x="3343310" y="4475555"/>
              <a:chExt cx="127717" cy="316753"/>
            </a:xfrm>
          </p:grpSpPr>
          <p:sp>
            <p:nvSpPr>
              <p:cNvPr id="4515" name="Google Shape;4515;p6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7" name="Google Shape;4517;p63"/>
            <p:cNvGrpSpPr/>
            <p:nvPr/>
          </p:nvGrpSpPr>
          <p:grpSpPr>
            <a:xfrm>
              <a:off x="3815519" y="4098388"/>
              <a:ext cx="147831" cy="291991"/>
              <a:chOff x="3527539" y="4476677"/>
              <a:chExt cx="159232" cy="314510"/>
            </a:xfrm>
          </p:grpSpPr>
          <p:sp>
            <p:nvSpPr>
              <p:cNvPr id="4518" name="Google Shape;4518;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0" name="Google Shape;4520;p63"/>
            <p:cNvGrpSpPr/>
            <p:nvPr/>
          </p:nvGrpSpPr>
          <p:grpSpPr>
            <a:xfrm>
              <a:off x="3511696" y="4098388"/>
              <a:ext cx="147831" cy="291991"/>
              <a:chOff x="3527539" y="4476677"/>
              <a:chExt cx="159232" cy="314510"/>
            </a:xfrm>
          </p:grpSpPr>
          <p:sp>
            <p:nvSpPr>
              <p:cNvPr id="4521" name="Google Shape;4521;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3" name="Google Shape;4523;p63"/>
            <p:cNvGrpSpPr/>
            <p:nvPr/>
          </p:nvGrpSpPr>
          <p:grpSpPr>
            <a:xfrm>
              <a:off x="3207874" y="4098388"/>
              <a:ext cx="147831" cy="291991"/>
              <a:chOff x="3527539" y="4476677"/>
              <a:chExt cx="159232" cy="314510"/>
            </a:xfrm>
          </p:grpSpPr>
          <p:sp>
            <p:nvSpPr>
              <p:cNvPr id="4524" name="Google Shape;4524;p6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63"/>
            <p:cNvGrpSpPr/>
            <p:nvPr/>
          </p:nvGrpSpPr>
          <p:grpSpPr>
            <a:xfrm>
              <a:off x="2933305" y="4097347"/>
              <a:ext cx="118572" cy="294074"/>
              <a:chOff x="3343310" y="4475555"/>
              <a:chExt cx="127717" cy="316753"/>
            </a:xfrm>
          </p:grpSpPr>
          <p:sp>
            <p:nvSpPr>
              <p:cNvPr id="4527" name="Google Shape;4527;p6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9" name="Google Shape;4529;p63"/>
          <p:cNvGrpSpPr/>
          <p:nvPr/>
        </p:nvGrpSpPr>
        <p:grpSpPr>
          <a:xfrm>
            <a:off x="4197138" y="963998"/>
            <a:ext cx="1430711" cy="751237"/>
            <a:chOff x="5159450" y="1919950"/>
            <a:chExt cx="1541050" cy="862500"/>
          </a:xfrm>
        </p:grpSpPr>
        <p:sp>
          <p:nvSpPr>
            <p:cNvPr id="4530" name="Google Shape;4530;p6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531" name="Google Shape;4531;p63"/>
            <p:cNvGrpSpPr/>
            <p:nvPr/>
          </p:nvGrpSpPr>
          <p:grpSpPr>
            <a:xfrm>
              <a:off x="5159450" y="1919950"/>
              <a:ext cx="1541050" cy="862500"/>
              <a:chOff x="5159450" y="1919950"/>
              <a:chExt cx="1541050" cy="862500"/>
            </a:xfrm>
          </p:grpSpPr>
          <p:cxnSp>
            <p:nvCxnSpPr>
              <p:cNvPr id="4532" name="Google Shape;4532;p6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533" name="Google Shape;4533;p6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534" name="Google Shape;4534;p63"/>
          <p:cNvGrpSpPr/>
          <p:nvPr/>
        </p:nvGrpSpPr>
        <p:grpSpPr>
          <a:xfrm>
            <a:off x="4245275" y="2227768"/>
            <a:ext cx="1334436" cy="967914"/>
            <a:chOff x="4294923" y="2439811"/>
            <a:chExt cx="1334436" cy="967914"/>
          </a:xfrm>
        </p:grpSpPr>
        <p:grpSp>
          <p:nvGrpSpPr>
            <p:cNvPr id="4535" name="Google Shape;4535;p63"/>
            <p:cNvGrpSpPr/>
            <p:nvPr/>
          </p:nvGrpSpPr>
          <p:grpSpPr>
            <a:xfrm>
              <a:off x="4960455" y="2469658"/>
              <a:ext cx="668904" cy="885524"/>
              <a:chOff x="4960455" y="2469658"/>
              <a:chExt cx="668904" cy="885524"/>
            </a:xfrm>
          </p:grpSpPr>
          <p:sp>
            <p:nvSpPr>
              <p:cNvPr id="4536" name="Google Shape;4536;p63"/>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3"/>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3"/>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3"/>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3"/>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3"/>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2" name="Google Shape;4542;p63"/>
            <p:cNvGrpSpPr/>
            <p:nvPr/>
          </p:nvGrpSpPr>
          <p:grpSpPr>
            <a:xfrm>
              <a:off x="4294923" y="2469658"/>
              <a:ext cx="668951" cy="885524"/>
              <a:chOff x="4294923" y="2469658"/>
              <a:chExt cx="668951" cy="885524"/>
            </a:xfrm>
          </p:grpSpPr>
          <p:sp>
            <p:nvSpPr>
              <p:cNvPr id="4543" name="Google Shape;4543;p63"/>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3"/>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3"/>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3"/>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3"/>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3"/>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9" name="Google Shape;4549;p63"/>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0" name="Google Shape;4550;p63"/>
          <p:cNvGrpSpPr/>
          <p:nvPr/>
        </p:nvGrpSpPr>
        <p:grpSpPr>
          <a:xfrm>
            <a:off x="4231478" y="3282213"/>
            <a:ext cx="1430949" cy="897289"/>
            <a:chOff x="4351371" y="3547942"/>
            <a:chExt cx="1345130" cy="843475"/>
          </a:xfrm>
        </p:grpSpPr>
        <p:grpSp>
          <p:nvGrpSpPr>
            <p:cNvPr id="4551" name="Google Shape;4551;p63"/>
            <p:cNvGrpSpPr/>
            <p:nvPr/>
          </p:nvGrpSpPr>
          <p:grpSpPr>
            <a:xfrm>
              <a:off x="4351371" y="4209917"/>
              <a:ext cx="1345130" cy="181500"/>
              <a:chOff x="4351371" y="4209917"/>
              <a:chExt cx="1345130" cy="181500"/>
            </a:xfrm>
          </p:grpSpPr>
          <p:sp>
            <p:nvSpPr>
              <p:cNvPr id="4552" name="Google Shape;4552;p63"/>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53" name="Google Shape;4553;p63"/>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554" name="Google Shape;4554;p63"/>
            <p:cNvGrpSpPr/>
            <p:nvPr/>
          </p:nvGrpSpPr>
          <p:grpSpPr>
            <a:xfrm>
              <a:off x="4403010" y="3985221"/>
              <a:ext cx="1109518" cy="181500"/>
              <a:chOff x="4403010" y="3985221"/>
              <a:chExt cx="1109518" cy="181500"/>
            </a:xfrm>
          </p:grpSpPr>
          <p:sp>
            <p:nvSpPr>
              <p:cNvPr id="4555" name="Google Shape;4555;p63"/>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56" name="Google Shape;4556;p63"/>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557" name="Google Shape;4557;p63"/>
            <p:cNvGrpSpPr/>
            <p:nvPr/>
          </p:nvGrpSpPr>
          <p:grpSpPr>
            <a:xfrm>
              <a:off x="4618704" y="3766582"/>
              <a:ext cx="807858" cy="181500"/>
              <a:chOff x="4618704" y="3766582"/>
              <a:chExt cx="807858" cy="181500"/>
            </a:xfrm>
          </p:grpSpPr>
          <p:sp>
            <p:nvSpPr>
              <p:cNvPr id="4558" name="Google Shape;4558;p63"/>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59" name="Google Shape;4559;p63"/>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560" name="Google Shape;4560;p63"/>
            <p:cNvGrpSpPr/>
            <p:nvPr/>
          </p:nvGrpSpPr>
          <p:grpSpPr>
            <a:xfrm>
              <a:off x="4735238" y="3547942"/>
              <a:ext cx="462839" cy="181500"/>
              <a:chOff x="4735238" y="3547942"/>
              <a:chExt cx="462839" cy="181500"/>
            </a:xfrm>
          </p:grpSpPr>
          <p:sp>
            <p:nvSpPr>
              <p:cNvPr id="4561" name="Google Shape;4561;p63"/>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62" name="Google Shape;4562;p63"/>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563" name="Google Shape;4563;p63"/>
          <p:cNvGrpSpPr/>
          <p:nvPr/>
        </p:nvGrpSpPr>
        <p:grpSpPr>
          <a:xfrm>
            <a:off x="7407836" y="2217537"/>
            <a:ext cx="1020955" cy="928853"/>
            <a:chOff x="926675" y="238125"/>
            <a:chExt cx="5755100" cy="5232975"/>
          </a:xfrm>
        </p:grpSpPr>
        <p:sp>
          <p:nvSpPr>
            <p:cNvPr id="4564" name="Google Shape;4564;p63"/>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3"/>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3"/>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3"/>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8" name="Google Shape;4568;p63"/>
          <p:cNvGrpSpPr/>
          <p:nvPr/>
        </p:nvGrpSpPr>
        <p:grpSpPr>
          <a:xfrm>
            <a:off x="715210" y="2616272"/>
            <a:ext cx="1695374" cy="1560837"/>
            <a:chOff x="727421" y="2828315"/>
            <a:chExt cx="1695374" cy="1560837"/>
          </a:xfrm>
        </p:grpSpPr>
        <p:grpSp>
          <p:nvGrpSpPr>
            <p:cNvPr id="4569" name="Google Shape;4569;p63"/>
            <p:cNvGrpSpPr/>
            <p:nvPr/>
          </p:nvGrpSpPr>
          <p:grpSpPr>
            <a:xfrm>
              <a:off x="727421" y="2828315"/>
              <a:ext cx="1695374" cy="1560837"/>
              <a:chOff x="734799" y="2782450"/>
              <a:chExt cx="1571100" cy="1577400"/>
            </a:xfrm>
          </p:grpSpPr>
          <p:cxnSp>
            <p:nvCxnSpPr>
              <p:cNvPr id="4570" name="Google Shape;4570;p6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571" name="Google Shape;4571;p6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572" name="Google Shape;4572;p63"/>
            <p:cNvGrpSpPr/>
            <p:nvPr/>
          </p:nvGrpSpPr>
          <p:grpSpPr>
            <a:xfrm>
              <a:off x="819108" y="2882501"/>
              <a:ext cx="1556791" cy="1426186"/>
              <a:chOff x="819108" y="2882501"/>
              <a:chExt cx="1556791" cy="1426186"/>
            </a:xfrm>
          </p:grpSpPr>
          <p:grpSp>
            <p:nvGrpSpPr>
              <p:cNvPr id="4573" name="Google Shape;4573;p63"/>
              <p:cNvGrpSpPr/>
              <p:nvPr/>
            </p:nvGrpSpPr>
            <p:grpSpPr>
              <a:xfrm>
                <a:off x="819108" y="2882501"/>
                <a:ext cx="103104" cy="1426186"/>
                <a:chOff x="4674013" y="3100904"/>
                <a:chExt cx="122758" cy="1698043"/>
              </a:xfrm>
            </p:grpSpPr>
            <p:sp>
              <p:nvSpPr>
                <p:cNvPr id="4574" name="Google Shape;4574;p6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1" name="Google Shape;4581;p63"/>
              <p:cNvGrpSpPr/>
              <p:nvPr/>
            </p:nvGrpSpPr>
            <p:grpSpPr>
              <a:xfrm>
                <a:off x="1062475" y="2882501"/>
                <a:ext cx="103104" cy="1426186"/>
                <a:chOff x="4940438" y="3100904"/>
                <a:chExt cx="122758" cy="1698043"/>
              </a:xfrm>
            </p:grpSpPr>
            <p:sp>
              <p:nvSpPr>
                <p:cNvPr id="4582" name="Google Shape;4582;p6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9" name="Google Shape;4589;p63"/>
              <p:cNvGrpSpPr/>
              <p:nvPr/>
            </p:nvGrpSpPr>
            <p:grpSpPr>
              <a:xfrm>
                <a:off x="1299324" y="2882501"/>
                <a:ext cx="103104" cy="1426186"/>
                <a:chOff x="5206863" y="3100904"/>
                <a:chExt cx="122758" cy="1698043"/>
              </a:xfrm>
            </p:grpSpPr>
            <p:sp>
              <p:nvSpPr>
                <p:cNvPr id="4590" name="Google Shape;4590;p6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63"/>
              <p:cNvGrpSpPr/>
              <p:nvPr/>
            </p:nvGrpSpPr>
            <p:grpSpPr>
              <a:xfrm>
                <a:off x="1786057" y="2882501"/>
                <a:ext cx="103104" cy="1426186"/>
                <a:chOff x="6006138" y="3143629"/>
                <a:chExt cx="122758" cy="1698043"/>
              </a:xfrm>
            </p:grpSpPr>
            <p:sp>
              <p:nvSpPr>
                <p:cNvPr id="4598" name="Google Shape;4598;p6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5" name="Google Shape;4605;p63"/>
              <p:cNvGrpSpPr/>
              <p:nvPr/>
            </p:nvGrpSpPr>
            <p:grpSpPr>
              <a:xfrm>
                <a:off x="2029422" y="2882501"/>
                <a:ext cx="103104" cy="1426186"/>
                <a:chOff x="6805413" y="3100904"/>
                <a:chExt cx="122758" cy="1698043"/>
              </a:xfrm>
            </p:grpSpPr>
            <p:sp>
              <p:nvSpPr>
                <p:cNvPr id="4606" name="Google Shape;4606;p6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3" name="Google Shape;4613;p63"/>
              <p:cNvGrpSpPr/>
              <p:nvPr/>
            </p:nvGrpSpPr>
            <p:grpSpPr>
              <a:xfrm>
                <a:off x="2272795" y="2882501"/>
                <a:ext cx="103104" cy="1426186"/>
                <a:chOff x="5206863" y="3100904"/>
                <a:chExt cx="122758" cy="1698043"/>
              </a:xfrm>
            </p:grpSpPr>
            <p:sp>
              <p:nvSpPr>
                <p:cNvPr id="4614" name="Google Shape;4614;p6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63"/>
              <p:cNvGrpSpPr/>
              <p:nvPr/>
            </p:nvGrpSpPr>
            <p:grpSpPr>
              <a:xfrm>
                <a:off x="1542694" y="2882501"/>
                <a:ext cx="103104" cy="1426186"/>
                <a:chOff x="6006138" y="3143629"/>
                <a:chExt cx="122758" cy="1698043"/>
              </a:xfrm>
            </p:grpSpPr>
            <p:sp>
              <p:nvSpPr>
                <p:cNvPr id="4622" name="Google Shape;4622;p6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629" name="Google Shape;4629;p63"/>
          <p:cNvGrpSpPr/>
          <p:nvPr/>
        </p:nvGrpSpPr>
        <p:grpSpPr>
          <a:xfrm>
            <a:off x="5671260" y="3305994"/>
            <a:ext cx="2749952" cy="870677"/>
            <a:chOff x="238125" y="1725700"/>
            <a:chExt cx="7139025" cy="2260325"/>
          </a:xfrm>
        </p:grpSpPr>
        <p:sp>
          <p:nvSpPr>
            <p:cNvPr id="4630" name="Google Shape;4630;p63"/>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3"/>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3"/>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3"/>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3"/>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3"/>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3"/>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3"/>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3"/>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3"/>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0" name="Google Shape;4640;p63"/>
          <p:cNvGrpSpPr/>
          <p:nvPr/>
        </p:nvGrpSpPr>
        <p:grpSpPr>
          <a:xfrm>
            <a:off x="5941424" y="2247740"/>
            <a:ext cx="1105452" cy="916747"/>
            <a:chOff x="5249100" y="1210600"/>
            <a:chExt cx="3502700" cy="2904775"/>
          </a:xfrm>
        </p:grpSpPr>
        <p:sp>
          <p:nvSpPr>
            <p:cNvPr id="4641" name="Google Shape;4641;p6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45" name="Google Shape;4645;p63"/>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646" name="Google Shape;4646;p63"/>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647" name="Google Shape;4647;p63"/>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648" name="Google Shape;4648;p63"/>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649" name="Google Shape;4649;p63"/>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0" name="Google Shape;4650;p63"/>
          <p:cNvGrpSpPr/>
          <p:nvPr/>
        </p:nvGrpSpPr>
        <p:grpSpPr>
          <a:xfrm>
            <a:off x="7123972" y="967158"/>
            <a:ext cx="1304650" cy="1124856"/>
            <a:chOff x="7287122" y="1165658"/>
            <a:chExt cx="1219413" cy="1051365"/>
          </a:xfrm>
        </p:grpSpPr>
        <p:grpSp>
          <p:nvGrpSpPr>
            <p:cNvPr id="4651" name="Google Shape;4651;p63"/>
            <p:cNvGrpSpPr/>
            <p:nvPr/>
          </p:nvGrpSpPr>
          <p:grpSpPr>
            <a:xfrm>
              <a:off x="7287122" y="1969723"/>
              <a:ext cx="1219413" cy="247300"/>
              <a:chOff x="7287122" y="1969723"/>
              <a:chExt cx="1219413" cy="247300"/>
            </a:xfrm>
          </p:grpSpPr>
          <p:sp>
            <p:nvSpPr>
              <p:cNvPr id="4652" name="Google Shape;4652;p6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3" name="Google Shape;4653;p63"/>
              <p:cNvGrpSpPr/>
              <p:nvPr/>
            </p:nvGrpSpPr>
            <p:grpSpPr>
              <a:xfrm>
                <a:off x="7287122" y="2063892"/>
                <a:ext cx="1151753" cy="73428"/>
                <a:chOff x="7287122" y="2063892"/>
                <a:chExt cx="1151753" cy="73428"/>
              </a:xfrm>
            </p:grpSpPr>
            <p:sp>
              <p:nvSpPr>
                <p:cNvPr id="4654" name="Google Shape;4654;p6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55" name="Google Shape;4655;p6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656" name="Google Shape;4656;p63"/>
            <p:cNvGrpSpPr/>
            <p:nvPr/>
          </p:nvGrpSpPr>
          <p:grpSpPr>
            <a:xfrm>
              <a:off x="7287122" y="1712201"/>
              <a:ext cx="1219403" cy="246767"/>
              <a:chOff x="7287122" y="1712201"/>
              <a:chExt cx="1219403" cy="246767"/>
            </a:xfrm>
          </p:grpSpPr>
          <p:sp>
            <p:nvSpPr>
              <p:cNvPr id="4657" name="Google Shape;4657;p6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8" name="Google Shape;4658;p63"/>
              <p:cNvGrpSpPr/>
              <p:nvPr/>
            </p:nvGrpSpPr>
            <p:grpSpPr>
              <a:xfrm>
                <a:off x="7287122" y="1842861"/>
                <a:ext cx="1005303" cy="73419"/>
                <a:chOff x="7287122" y="1842861"/>
                <a:chExt cx="1005303" cy="73419"/>
              </a:xfrm>
            </p:grpSpPr>
            <p:sp>
              <p:nvSpPr>
                <p:cNvPr id="4659" name="Google Shape;4659;p6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60" name="Google Shape;4660;p6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661" name="Google Shape;4661;p63"/>
            <p:cNvGrpSpPr/>
            <p:nvPr/>
          </p:nvGrpSpPr>
          <p:grpSpPr>
            <a:xfrm>
              <a:off x="7287122" y="1447520"/>
              <a:ext cx="1219403" cy="286667"/>
              <a:chOff x="7287122" y="1447520"/>
              <a:chExt cx="1219403" cy="286667"/>
            </a:xfrm>
          </p:grpSpPr>
          <p:sp>
            <p:nvSpPr>
              <p:cNvPr id="4662" name="Google Shape;4662;p6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3" name="Google Shape;4663;p63"/>
              <p:cNvGrpSpPr/>
              <p:nvPr/>
            </p:nvGrpSpPr>
            <p:grpSpPr>
              <a:xfrm>
                <a:off x="7287122" y="1581977"/>
                <a:ext cx="852803" cy="73428"/>
                <a:chOff x="7287122" y="1581977"/>
                <a:chExt cx="852803" cy="73428"/>
              </a:xfrm>
            </p:grpSpPr>
            <p:sp>
              <p:nvSpPr>
                <p:cNvPr id="4664" name="Google Shape;4664;p6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65" name="Google Shape;4665;p6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666" name="Google Shape;4666;p63"/>
            <p:cNvGrpSpPr/>
            <p:nvPr/>
          </p:nvGrpSpPr>
          <p:grpSpPr>
            <a:xfrm>
              <a:off x="7287122" y="1165658"/>
              <a:ext cx="1219403" cy="344253"/>
              <a:chOff x="7287122" y="1165658"/>
              <a:chExt cx="1219403" cy="344253"/>
            </a:xfrm>
          </p:grpSpPr>
          <p:sp>
            <p:nvSpPr>
              <p:cNvPr id="4667" name="Google Shape;4667;p6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8" name="Google Shape;4668;p63"/>
              <p:cNvGrpSpPr/>
              <p:nvPr/>
            </p:nvGrpSpPr>
            <p:grpSpPr>
              <a:xfrm>
                <a:off x="7287122" y="1341025"/>
                <a:ext cx="695703" cy="73419"/>
                <a:chOff x="7287122" y="1341025"/>
                <a:chExt cx="695703" cy="73419"/>
              </a:xfrm>
            </p:grpSpPr>
            <p:sp>
              <p:nvSpPr>
                <p:cNvPr id="4669" name="Google Shape;4669;p6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70" name="Google Shape;4670;p6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671" name="Google Shape;4671;p63"/>
          <p:cNvGrpSpPr/>
          <p:nvPr/>
        </p:nvGrpSpPr>
        <p:grpSpPr>
          <a:xfrm>
            <a:off x="5790464" y="973181"/>
            <a:ext cx="1397729" cy="1098540"/>
            <a:chOff x="5900602" y="1193063"/>
            <a:chExt cx="1299851" cy="1021707"/>
          </a:xfrm>
        </p:grpSpPr>
        <p:grpSp>
          <p:nvGrpSpPr>
            <p:cNvPr id="4672" name="Google Shape;4672;p63"/>
            <p:cNvGrpSpPr/>
            <p:nvPr/>
          </p:nvGrpSpPr>
          <p:grpSpPr>
            <a:xfrm>
              <a:off x="6520337" y="1193063"/>
              <a:ext cx="341815" cy="799959"/>
              <a:chOff x="6520337" y="1193063"/>
              <a:chExt cx="341815" cy="799959"/>
            </a:xfrm>
          </p:grpSpPr>
          <p:grpSp>
            <p:nvGrpSpPr>
              <p:cNvPr id="4673" name="Google Shape;4673;p63"/>
              <p:cNvGrpSpPr/>
              <p:nvPr/>
            </p:nvGrpSpPr>
            <p:grpSpPr>
              <a:xfrm>
                <a:off x="6520337" y="1589527"/>
                <a:ext cx="213950" cy="403494"/>
                <a:chOff x="6520337" y="1589527"/>
                <a:chExt cx="213950" cy="403494"/>
              </a:xfrm>
            </p:grpSpPr>
            <p:sp>
              <p:nvSpPr>
                <p:cNvPr id="4674" name="Google Shape;4674;p6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3"/>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63"/>
              <p:cNvGrpSpPr/>
              <p:nvPr/>
            </p:nvGrpSpPr>
            <p:grpSpPr>
              <a:xfrm>
                <a:off x="6577204" y="1193063"/>
                <a:ext cx="284947" cy="464512"/>
                <a:chOff x="6577204" y="1193063"/>
                <a:chExt cx="284947" cy="464512"/>
              </a:xfrm>
            </p:grpSpPr>
            <p:sp>
              <p:nvSpPr>
                <p:cNvPr id="4677" name="Google Shape;4677;p6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78" name="Google Shape;4678;p63"/>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679" name="Google Shape;4679;p63"/>
            <p:cNvGrpSpPr/>
            <p:nvPr/>
          </p:nvGrpSpPr>
          <p:grpSpPr>
            <a:xfrm>
              <a:off x="6238903" y="1193063"/>
              <a:ext cx="300475" cy="900152"/>
              <a:chOff x="6238903" y="1193063"/>
              <a:chExt cx="300475" cy="900152"/>
            </a:xfrm>
          </p:grpSpPr>
          <p:grpSp>
            <p:nvGrpSpPr>
              <p:cNvPr id="4680" name="Google Shape;4680;p63"/>
              <p:cNvGrpSpPr/>
              <p:nvPr/>
            </p:nvGrpSpPr>
            <p:grpSpPr>
              <a:xfrm>
                <a:off x="6290865" y="1489315"/>
                <a:ext cx="248514" cy="603900"/>
                <a:chOff x="6290865" y="1489315"/>
                <a:chExt cx="248514" cy="603900"/>
              </a:xfrm>
            </p:grpSpPr>
            <p:sp>
              <p:nvSpPr>
                <p:cNvPr id="4681" name="Google Shape;4681;p6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3"/>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3" name="Google Shape;4683;p63"/>
              <p:cNvGrpSpPr/>
              <p:nvPr/>
            </p:nvGrpSpPr>
            <p:grpSpPr>
              <a:xfrm>
                <a:off x="6238903" y="1193063"/>
                <a:ext cx="284947" cy="333087"/>
                <a:chOff x="6238903" y="1193063"/>
                <a:chExt cx="284947" cy="333087"/>
              </a:xfrm>
            </p:grpSpPr>
            <p:sp>
              <p:nvSpPr>
                <p:cNvPr id="4684" name="Google Shape;4684;p6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85" name="Google Shape;4685;p63"/>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686" name="Google Shape;4686;p63"/>
            <p:cNvGrpSpPr/>
            <p:nvPr/>
          </p:nvGrpSpPr>
          <p:grpSpPr>
            <a:xfrm>
              <a:off x="5900602" y="1193063"/>
              <a:ext cx="444345" cy="1021707"/>
              <a:chOff x="5900602" y="1193063"/>
              <a:chExt cx="444345" cy="1021707"/>
            </a:xfrm>
          </p:grpSpPr>
          <p:grpSp>
            <p:nvGrpSpPr>
              <p:cNvPr id="4687" name="Google Shape;4687;p63"/>
              <p:cNvGrpSpPr/>
              <p:nvPr/>
            </p:nvGrpSpPr>
            <p:grpSpPr>
              <a:xfrm>
                <a:off x="6046501" y="1367785"/>
                <a:ext cx="298446" cy="846986"/>
                <a:chOff x="6046501" y="1367785"/>
                <a:chExt cx="298446" cy="846986"/>
              </a:xfrm>
            </p:grpSpPr>
            <p:sp>
              <p:nvSpPr>
                <p:cNvPr id="4688" name="Google Shape;4688;p6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3"/>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0" name="Google Shape;4690;p63"/>
              <p:cNvGrpSpPr/>
              <p:nvPr/>
            </p:nvGrpSpPr>
            <p:grpSpPr>
              <a:xfrm>
                <a:off x="5900602" y="1193063"/>
                <a:ext cx="284947" cy="182312"/>
                <a:chOff x="5900602" y="1193063"/>
                <a:chExt cx="284947" cy="182312"/>
              </a:xfrm>
            </p:grpSpPr>
            <p:sp>
              <p:nvSpPr>
                <p:cNvPr id="4691" name="Google Shape;4691;p6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92" name="Google Shape;4692;p6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693" name="Google Shape;4693;p63"/>
            <p:cNvGrpSpPr/>
            <p:nvPr/>
          </p:nvGrpSpPr>
          <p:grpSpPr>
            <a:xfrm>
              <a:off x="6738300" y="1193063"/>
              <a:ext cx="462153" cy="707634"/>
              <a:chOff x="6738300" y="1193063"/>
              <a:chExt cx="462153" cy="707634"/>
            </a:xfrm>
          </p:grpSpPr>
          <p:grpSp>
            <p:nvGrpSpPr>
              <p:cNvPr id="4694" name="Google Shape;4694;p63"/>
              <p:cNvGrpSpPr/>
              <p:nvPr/>
            </p:nvGrpSpPr>
            <p:grpSpPr>
              <a:xfrm>
                <a:off x="6915505" y="1193063"/>
                <a:ext cx="284947" cy="597387"/>
                <a:chOff x="6915505" y="1193063"/>
                <a:chExt cx="284947" cy="597387"/>
              </a:xfrm>
            </p:grpSpPr>
            <p:sp>
              <p:nvSpPr>
                <p:cNvPr id="4695" name="Google Shape;4695;p6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96" name="Google Shape;4696;p63"/>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697" name="Google Shape;4697;p63"/>
              <p:cNvGrpSpPr/>
              <p:nvPr/>
            </p:nvGrpSpPr>
            <p:grpSpPr>
              <a:xfrm>
                <a:off x="6738300" y="1684725"/>
                <a:ext cx="230066" cy="215971"/>
                <a:chOff x="6738300" y="1684725"/>
                <a:chExt cx="230066" cy="215971"/>
              </a:xfrm>
            </p:grpSpPr>
            <p:sp>
              <p:nvSpPr>
                <p:cNvPr id="4698" name="Google Shape;4698;p63"/>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3"/>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03" name="Shape 4703"/>
        <p:cNvGrpSpPr/>
        <p:nvPr/>
      </p:nvGrpSpPr>
      <p:grpSpPr>
        <a:xfrm>
          <a:off x="0" y="0"/>
          <a:ext cx="0" cy="0"/>
          <a:chOff x="0" y="0"/>
          <a:chExt cx="0" cy="0"/>
        </a:xfrm>
      </p:grpSpPr>
      <p:grpSp>
        <p:nvGrpSpPr>
          <p:cNvPr id="4704" name="Google Shape;4704;p64"/>
          <p:cNvGrpSpPr/>
          <p:nvPr/>
        </p:nvGrpSpPr>
        <p:grpSpPr>
          <a:xfrm>
            <a:off x="821785" y="2307635"/>
            <a:ext cx="339235" cy="298186"/>
            <a:chOff x="898875" y="244725"/>
            <a:chExt cx="481800" cy="423500"/>
          </a:xfrm>
        </p:grpSpPr>
        <p:sp>
          <p:nvSpPr>
            <p:cNvPr id="4705" name="Google Shape;4705;p64"/>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6" name="Google Shape;4706;p64"/>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7" name="Google Shape;4707;p64"/>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8" name="Google Shape;4708;p64"/>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64"/>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0" name="Google Shape;4710;p64"/>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1" name="Google Shape;4711;p64"/>
          <p:cNvGrpSpPr/>
          <p:nvPr/>
        </p:nvGrpSpPr>
        <p:grpSpPr>
          <a:xfrm>
            <a:off x="1260167" y="2287103"/>
            <a:ext cx="298169" cy="339253"/>
            <a:chOff x="1529350" y="258825"/>
            <a:chExt cx="423475" cy="481825"/>
          </a:xfrm>
        </p:grpSpPr>
        <p:sp>
          <p:nvSpPr>
            <p:cNvPr id="4712" name="Google Shape;4712;p64"/>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3" name="Google Shape;4713;p64"/>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4" name="Google Shape;4714;p64"/>
          <p:cNvGrpSpPr/>
          <p:nvPr/>
        </p:nvGrpSpPr>
        <p:grpSpPr>
          <a:xfrm>
            <a:off x="2102437" y="2287102"/>
            <a:ext cx="298169" cy="339253"/>
            <a:chOff x="2707500" y="249400"/>
            <a:chExt cx="423475" cy="481825"/>
          </a:xfrm>
        </p:grpSpPr>
        <p:sp>
          <p:nvSpPr>
            <p:cNvPr id="4715" name="Google Shape;4715;p64"/>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6" name="Google Shape;4716;p64"/>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7" name="Google Shape;4717;p64"/>
          <p:cNvGrpSpPr/>
          <p:nvPr/>
        </p:nvGrpSpPr>
        <p:grpSpPr>
          <a:xfrm>
            <a:off x="2516052" y="2287428"/>
            <a:ext cx="305386" cy="338602"/>
            <a:chOff x="3300325" y="249875"/>
            <a:chExt cx="433725" cy="480900"/>
          </a:xfrm>
        </p:grpSpPr>
        <p:sp>
          <p:nvSpPr>
            <p:cNvPr id="4718" name="Google Shape;4718;p64"/>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64"/>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0" name="Google Shape;4720;p64"/>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1" name="Google Shape;4721;p64"/>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2" name="Google Shape;4722;p64"/>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3" name="Google Shape;4723;p64"/>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4" name="Google Shape;4724;p64"/>
          <p:cNvGrpSpPr/>
          <p:nvPr/>
        </p:nvGrpSpPr>
        <p:grpSpPr>
          <a:xfrm>
            <a:off x="1653142" y="2367273"/>
            <a:ext cx="340890" cy="178912"/>
            <a:chOff x="2084325" y="363300"/>
            <a:chExt cx="484150" cy="254100"/>
          </a:xfrm>
        </p:grpSpPr>
        <p:sp>
          <p:nvSpPr>
            <p:cNvPr id="4725" name="Google Shape;4725;p64"/>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6" name="Google Shape;4726;p64"/>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7" name="Google Shape;4727;p64"/>
          <p:cNvGrpSpPr/>
          <p:nvPr/>
        </p:nvGrpSpPr>
        <p:grpSpPr>
          <a:xfrm>
            <a:off x="2905137" y="2287349"/>
            <a:ext cx="352349" cy="338760"/>
            <a:chOff x="3854700" y="249750"/>
            <a:chExt cx="500425" cy="481125"/>
          </a:xfrm>
        </p:grpSpPr>
        <p:sp>
          <p:nvSpPr>
            <p:cNvPr id="4728" name="Google Shape;4728;p64"/>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9" name="Google Shape;4729;p64"/>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64"/>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1" name="Google Shape;4731;p64"/>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2" name="Google Shape;4732;p64"/>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3" name="Google Shape;4733;p64"/>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64"/>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5" name="Google Shape;4735;p64"/>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6" name="Google Shape;4736;p64"/>
          <p:cNvGrpSpPr/>
          <p:nvPr/>
        </p:nvGrpSpPr>
        <p:grpSpPr>
          <a:xfrm>
            <a:off x="3323126" y="2287349"/>
            <a:ext cx="352349" cy="338760"/>
            <a:chOff x="4447550" y="249750"/>
            <a:chExt cx="500425" cy="481125"/>
          </a:xfrm>
        </p:grpSpPr>
        <p:sp>
          <p:nvSpPr>
            <p:cNvPr id="4737" name="Google Shape;4737;p64"/>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64"/>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9" name="Google Shape;4739;p64"/>
          <p:cNvGrpSpPr/>
          <p:nvPr/>
        </p:nvGrpSpPr>
        <p:grpSpPr>
          <a:xfrm>
            <a:off x="3752328" y="2287102"/>
            <a:ext cx="339253" cy="339253"/>
            <a:chOff x="5049725" y="249400"/>
            <a:chExt cx="481825" cy="481825"/>
          </a:xfrm>
        </p:grpSpPr>
        <p:sp>
          <p:nvSpPr>
            <p:cNvPr id="4740" name="Google Shape;4740;p64"/>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64"/>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2" name="Google Shape;4742;p64"/>
          <p:cNvGrpSpPr/>
          <p:nvPr/>
        </p:nvGrpSpPr>
        <p:grpSpPr>
          <a:xfrm>
            <a:off x="4166269" y="2287102"/>
            <a:ext cx="339253" cy="339253"/>
            <a:chOff x="5660400" y="238125"/>
            <a:chExt cx="481825" cy="481825"/>
          </a:xfrm>
        </p:grpSpPr>
        <p:sp>
          <p:nvSpPr>
            <p:cNvPr id="4743" name="Google Shape;4743;p64"/>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64"/>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5" name="Google Shape;4745;p64"/>
          <p:cNvGrpSpPr/>
          <p:nvPr/>
        </p:nvGrpSpPr>
        <p:grpSpPr>
          <a:xfrm>
            <a:off x="4582955" y="2287102"/>
            <a:ext cx="339253" cy="339253"/>
            <a:chOff x="6235400" y="249400"/>
            <a:chExt cx="481825" cy="481825"/>
          </a:xfrm>
        </p:grpSpPr>
        <p:sp>
          <p:nvSpPr>
            <p:cNvPr id="4746" name="Google Shape;4746;p64"/>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64"/>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8" name="Google Shape;4748;p64"/>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9" name="Google Shape;4749;p64"/>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64"/>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1" name="Google Shape;4751;p64"/>
          <p:cNvGrpSpPr/>
          <p:nvPr/>
        </p:nvGrpSpPr>
        <p:grpSpPr>
          <a:xfrm>
            <a:off x="821301" y="2731810"/>
            <a:ext cx="340204" cy="298116"/>
            <a:chOff x="899850" y="871450"/>
            <a:chExt cx="483175" cy="423400"/>
          </a:xfrm>
        </p:grpSpPr>
        <p:sp>
          <p:nvSpPr>
            <p:cNvPr id="4752" name="Google Shape;4752;p64"/>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64"/>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4" name="Google Shape;4754;p64"/>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5" name="Google Shape;4755;p64"/>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56" name="Google Shape;4756;p64"/>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57" name="Google Shape;4757;p64"/>
          <p:cNvGrpSpPr/>
          <p:nvPr/>
        </p:nvGrpSpPr>
        <p:grpSpPr>
          <a:xfrm>
            <a:off x="1653301" y="2711232"/>
            <a:ext cx="340573" cy="339271"/>
            <a:chOff x="2085450" y="842250"/>
            <a:chExt cx="483700" cy="481850"/>
          </a:xfrm>
        </p:grpSpPr>
        <p:sp>
          <p:nvSpPr>
            <p:cNvPr id="4758" name="Google Shape;4758;p64"/>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9" name="Google Shape;4759;p64"/>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64"/>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1" name="Google Shape;4761;p64"/>
          <p:cNvGrpSpPr/>
          <p:nvPr/>
        </p:nvGrpSpPr>
        <p:grpSpPr>
          <a:xfrm>
            <a:off x="2081868" y="2711241"/>
            <a:ext cx="339306" cy="339253"/>
            <a:chOff x="2685825" y="840375"/>
            <a:chExt cx="481900" cy="481825"/>
          </a:xfrm>
        </p:grpSpPr>
        <p:sp>
          <p:nvSpPr>
            <p:cNvPr id="4762" name="Google Shape;4762;p64"/>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64"/>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4" name="Google Shape;4764;p64"/>
          <p:cNvGrpSpPr/>
          <p:nvPr/>
        </p:nvGrpSpPr>
        <p:grpSpPr>
          <a:xfrm>
            <a:off x="2493529" y="2710924"/>
            <a:ext cx="350431" cy="339887"/>
            <a:chOff x="3270675" y="841800"/>
            <a:chExt cx="497700" cy="482725"/>
          </a:xfrm>
        </p:grpSpPr>
        <p:sp>
          <p:nvSpPr>
            <p:cNvPr id="4765" name="Google Shape;4765;p64"/>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6" name="Google Shape;4766;p64"/>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7" name="Google Shape;4767;p64"/>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68" name="Google Shape;4768;p64"/>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69" name="Google Shape;4769;p64"/>
          <p:cNvGrpSpPr/>
          <p:nvPr/>
        </p:nvGrpSpPr>
        <p:grpSpPr>
          <a:xfrm>
            <a:off x="3329675" y="2731783"/>
            <a:ext cx="339253" cy="298169"/>
            <a:chOff x="4467200" y="877100"/>
            <a:chExt cx="481825" cy="423475"/>
          </a:xfrm>
        </p:grpSpPr>
        <p:sp>
          <p:nvSpPr>
            <p:cNvPr id="4770" name="Google Shape;4770;p64"/>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1" name="Google Shape;4771;p64"/>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64"/>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64"/>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4" name="Google Shape;4774;p64"/>
          <p:cNvGrpSpPr/>
          <p:nvPr/>
        </p:nvGrpSpPr>
        <p:grpSpPr>
          <a:xfrm>
            <a:off x="3744565" y="2711232"/>
            <a:ext cx="354778" cy="339271"/>
            <a:chOff x="5045500" y="842250"/>
            <a:chExt cx="503875" cy="481850"/>
          </a:xfrm>
        </p:grpSpPr>
        <p:sp>
          <p:nvSpPr>
            <p:cNvPr id="4775" name="Google Shape;4775;p64"/>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64"/>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7" name="Google Shape;4777;p64"/>
          <p:cNvGrpSpPr/>
          <p:nvPr/>
        </p:nvGrpSpPr>
        <p:grpSpPr>
          <a:xfrm>
            <a:off x="4167413" y="2737451"/>
            <a:ext cx="336965" cy="286833"/>
            <a:chOff x="5645200" y="879425"/>
            <a:chExt cx="478575" cy="407375"/>
          </a:xfrm>
        </p:grpSpPr>
        <p:sp>
          <p:nvSpPr>
            <p:cNvPr id="4778" name="Google Shape;4778;p64"/>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9" name="Google Shape;4779;p64"/>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0" name="Google Shape;4780;p64"/>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1" name="Google Shape;4781;p64"/>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64"/>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64"/>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4" name="Google Shape;4784;p64"/>
          <p:cNvGrpSpPr/>
          <p:nvPr/>
        </p:nvGrpSpPr>
        <p:grpSpPr>
          <a:xfrm>
            <a:off x="4603488" y="2711241"/>
            <a:ext cx="298186" cy="339253"/>
            <a:chOff x="6264525" y="842250"/>
            <a:chExt cx="423500" cy="481825"/>
          </a:xfrm>
        </p:grpSpPr>
        <p:sp>
          <p:nvSpPr>
            <p:cNvPr id="4785" name="Google Shape;4785;p64"/>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6" name="Google Shape;4786;p64"/>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64"/>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8" name="Google Shape;4788;p64"/>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9" name="Google Shape;4789;p64"/>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64"/>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64"/>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2" name="Google Shape;4792;p64"/>
          <p:cNvGrpSpPr/>
          <p:nvPr/>
        </p:nvGrpSpPr>
        <p:grpSpPr>
          <a:xfrm>
            <a:off x="821776" y="3125895"/>
            <a:ext cx="339253" cy="339253"/>
            <a:chOff x="900750" y="1436075"/>
            <a:chExt cx="481825" cy="481825"/>
          </a:xfrm>
        </p:grpSpPr>
        <p:sp>
          <p:nvSpPr>
            <p:cNvPr id="4793" name="Google Shape;4793;p64"/>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4" name="Google Shape;4794;p64"/>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5" name="Google Shape;4795;p64"/>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6" name="Google Shape;4796;p64"/>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7" name="Google Shape;4797;p64"/>
          <p:cNvGrpSpPr/>
          <p:nvPr/>
        </p:nvGrpSpPr>
        <p:grpSpPr>
          <a:xfrm>
            <a:off x="1239624" y="3186183"/>
            <a:ext cx="339253" cy="218676"/>
            <a:chOff x="1492675" y="1520750"/>
            <a:chExt cx="481825" cy="310575"/>
          </a:xfrm>
        </p:grpSpPr>
        <p:sp>
          <p:nvSpPr>
            <p:cNvPr id="4798" name="Google Shape;4798;p64"/>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9" name="Google Shape;4799;p64"/>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0" name="Google Shape;4800;p64"/>
          <p:cNvGrpSpPr/>
          <p:nvPr/>
        </p:nvGrpSpPr>
        <p:grpSpPr>
          <a:xfrm>
            <a:off x="1647421" y="3125877"/>
            <a:ext cx="352332" cy="339288"/>
            <a:chOff x="2071000" y="1435025"/>
            <a:chExt cx="500400" cy="481875"/>
          </a:xfrm>
        </p:grpSpPr>
        <p:sp>
          <p:nvSpPr>
            <p:cNvPr id="4801" name="Google Shape;4801;p64"/>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2" name="Google Shape;4802;p64"/>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3" name="Google Shape;4803;p64"/>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4" name="Google Shape;4804;p64"/>
          <p:cNvGrpSpPr/>
          <p:nvPr/>
        </p:nvGrpSpPr>
        <p:grpSpPr>
          <a:xfrm>
            <a:off x="2075584" y="3146709"/>
            <a:ext cx="351874" cy="297623"/>
            <a:chOff x="2678350" y="1464650"/>
            <a:chExt cx="499750" cy="422700"/>
          </a:xfrm>
        </p:grpSpPr>
        <p:sp>
          <p:nvSpPr>
            <p:cNvPr id="4805" name="Google Shape;4805;p64"/>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6" name="Google Shape;4806;p64"/>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7" name="Google Shape;4807;p64"/>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8" name="Google Shape;4808;p64"/>
          <p:cNvGrpSpPr/>
          <p:nvPr/>
        </p:nvGrpSpPr>
        <p:grpSpPr>
          <a:xfrm>
            <a:off x="2499118" y="3125895"/>
            <a:ext cx="339253" cy="339253"/>
            <a:chOff x="3271200" y="1435075"/>
            <a:chExt cx="481825" cy="481825"/>
          </a:xfrm>
        </p:grpSpPr>
        <p:sp>
          <p:nvSpPr>
            <p:cNvPr id="4809" name="Google Shape;4809;p64"/>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0" name="Google Shape;4810;p64"/>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1" name="Google Shape;4811;p64"/>
          <p:cNvGrpSpPr/>
          <p:nvPr/>
        </p:nvGrpSpPr>
        <p:grpSpPr>
          <a:xfrm>
            <a:off x="2909591" y="3125877"/>
            <a:ext cx="343442" cy="339288"/>
            <a:chOff x="3858100" y="1435075"/>
            <a:chExt cx="487775" cy="481875"/>
          </a:xfrm>
        </p:grpSpPr>
        <p:sp>
          <p:nvSpPr>
            <p:cNvPr id="4812" name="Google Shape;4812;p64"/>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64"/>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4" name="Google Shape;4814;p64"/>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5" name="Google Shape;4815;p64"/>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6" name="Google Shape;4816;p64"/>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7" name="Google Shape;4817;p64"/>
          <p:cNvGrpSpPr/>
          <p:nvPr/>
        </p:nvGrpSpPr>
        <p:grpSpPr>
          <a:xfrm>
            <a:off x="3329674" y="3125895"/>
            <a:ext cx="339253" cy="339253"/>
            <a:chOff x="4456875" y="1435075"/>
            <a:chExt cx="481825" cy="481825"/>
          </a:xfrm>
        </p:grpSpPr>
        <p:sp>
          <p:nvSpPr>
            <p:cNvPr id="4818" name="Google Shape;4818;p64"/>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9" name="Google Shape;4819;p64"/>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0" name="Google Shape;4820;p64"/>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64"/>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2" name="Google Shape;4822;p64"/>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3" name="Google Shape;4823;p64"/>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4" name="Google Shape;4824;p64"/>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5" name="Google Shape;4825;p64"/>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64"/>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64"/>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8" name="Google Shape;4828;p64"/>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9" name="Google Shape;4829;p64"/>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0" name="Google Shape;4830;p64"/>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1" name="Google Shape;4831;p64"/>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2" name="Google Shape;4832;p64"/>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3" name="Google Shape;4833;p64"/>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4" name="Google Shape;4834;p64"/>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64"/>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6" name="Google Shape;4836;p64"/>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7" name="Google Shape;4837;p64"/>
          <p:cNvGrpSpPr/>
          <p:nvPr/>
        </p:nvGrpSpPr>
        <p:grpSpPr>
          <a:xfrm>
            <a:off x="3750665" y="3125886"/>
            <a:ext cx="342580" cy="339271"/>
            <a:chOff x="5049725" y="1435050"/>
            <a:chExt cx="486550" cy="481850"/>
          </a:xfrm>
        </p:grpSpPr>
        <p:sp>
          <p:nvSpPr>
            <p:cNvPr id="4838" name="Google Shape;4838;p64"/>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9" name="Google Shape;4839;p64"/>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0" name="Google Shape;4840;p64"/>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1" name="Google Shape;4841;p64"/>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2" name="Google Shape;4842;p64"/>
          <p:cNvGrpSpPr/>
          <p:nvPr/>
        </p:nvGrpSpPr>
        <p:grpSpPr>
          <a:xfrm>
            <a:off x="4166216" y="3125895"/>
            <a:ext cx="339359" cy="339253"/>
            <a:chOff x="5642475" y="1435075"/>
            <a:chExt cx="481975" cy="481825"/>
          </a:xfrm>
        </p:grpSpPr>
        <p:sp>
          <p:nvSpPr>
            <p:cNvPr id="4843" name="Google Shape;4843;p64"/>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4" name="Google Shape;4844;p64"/>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5" name="Google Shape;4845;p64"/>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6" name="Google Shape;4846;p64"/>
          <p:cNvGrpSpPr/>
          <p:nvPr/>
        </p:nvGrpSpPr>
        <p:grpSpPr>
          <a:xfrm>
            <a:off x="4580702" y="3125886"/>
            <a:ext cx="343759" cy="339271"/>
            <a:chOff x="6232000" y="1435050"/>
            <a:chExt cx="488225" cy="481850"/>
          </a:xfrm>
        </p:grpSpPr>
        <p:sp>
          <p:nvSpPr>
            <p:cNvPr id="4847" name="Google Shape;4847;p64"/>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8" name="Google Shape;4848;p64"/>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9" name="Google Shape;4849;p64"/>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0" name="Google Shape;4850;p64"/>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1" name="Google Shape;4851;p64"/>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2" name="Google Shape;4852;p64"/>
          <p:cNvGrpSpPr/>
          <p:nvPr/>
        </p:nvGrpSpPr>
        <p:grpSpPr>
          <a:xfrm>
            <a:off x="841438" y="3539545"/>
            <a:ext cx="299929" cy="337792"/>
            <a:chOff x="924450" y="2028975"/>
            <a:chExt cx="425975" cy="479750"/>
          </a:xfrm>
        </p:grpSpPr>
        <p:sp>
          <p:nvSpPr>
            <p:cNvPr id="4853" name="Google Shape;4853;p64"/>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64"/>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64"/>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6" name="Google Shape;4856;p64"/>
          <p:cNvGrpSpPr/>
          <p:nvPr/>
        </p:nvGrpSpPr>
        <p:grpSpPr>
          <a:xfrm>
            <a:off x="1653934" y="3559347"/>
            <a:ext cx="339306" cy="298186"/>
            <a:chOff x="2085450" y="2057100"/>
            <a:chExt cx="481900" cy="423500"/>
          </a:xfrm>
        </p:grpSpPr>
        <p:sp>
          <p:nvSpPr>
            <p:cNvPr id="4857" name="Google Shape;4857;p64"/>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8" name="Google Shape;4858;p64"/>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9" name="Google Shape;4859;p64"/>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0" name="Google Shape;4860;p64"/>
          <p:cNvGrpSpPr/>
          <p:nvPr/>
        </p:nvGrpSpPr>
        <p:grpSpPr>
          <a:xfrm>
            <a:off x="2081868" y="3582592"/>
            <a:ext cx="339306" cy="251698"/>
            <a:chOff x="2678275" y="2090100"/>
            <a:chExt cx="481900" cy="357475"/>
          </a:xfrm>
        </p:grpSpPr>
        <p:sp>
          <p:nvSpPr>
            <p:cNvPr id="4861" name="Google Shape;4861;p64"/>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64"/>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64"/>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4" name="Google Shape;4864;p64"/>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5" name="Google Shape;4865;p64"/>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6" name="Google Shape;4866;p64"/>
          <p:cNvGrpSpPr/>
          <p:nvPr/>
        </p:nvGrpSpPr>
        <p:grpSpPr>
          <a:xfrm>
            <a:off x="2559072" y="3594790"/>
            <a:ext cx="219345" cy="227301"/>
            <a:chOff x="3357325" y="2093500"/>
            <a:chExt cx="311525" cy="322825"/>
          </a:xfrm>
        </p:grpSpPr>
        <p:sp>
          <p:nvSpPr>
            <p:cNvPr id="4867" name="Google Shape;4867;p64"/>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64"/>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9" name="Google Shape;4869;p64"/>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70" name="Google Shape;4870;p64"/>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71" name="Google Shape;4871;p64"/>
          <p:cNvGrpSpPr/>
          <p:nvPr/>
        </p:nvGrpSpPr>
        <p:grpSpPr>
          <a:xfrm>
            <a:off x="3353262" y="3538814"/>
            <a:ext cx="292078" cy="339253"/>
            <a:chOff x="4492800" y="2027925"/>
            <a:chExt cx="414825" cy="481825"/>
          </a:xfrm>
        </p:grpSpPr>
        <p:sp>
          <p:nvSpPr>
            <p:cNvPr id="4872" name="Google Shape;4872;p64"/>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64"/>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4" name="Google Shape;4874;p64"/>
          <p:cNvGrpSpPr/>
          <p:nvPr/>
        </p:nvGrpSpPr>
        <p:grpSpPr>
          <a:xfrm>
            <a:off x="3752354" y="3538805"/>
            <a:ext cx="339200" cy="339271"/>
            <a:chOff x="5049725" y="2027900"/>
            <a:chExt cx="481750" cy="481850"/>
          </a:xfrm>
        </p:grpSpPr>
        <p:sp>
          <p:nvSpPr>
            <p:cNvPr id="4875" name="Google Shape;4875;p64"/>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6" name="Google Shape;4876;p64"/>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64"/>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64"/>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9" name="Google Shape;4879;p64"/>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0" name="Google Shape;4880;p64"/>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64"/>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64"/>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3" name="Google Shape;4883;p64"/>
          <p:cNvGrpSpPr/>
          <p:nvPr/>
        </p:nvGrpSpPr>
        <p:grpSpPr>
          <a:xfrm>
            <a:off x="4225950" y="3538893"/>
            <a:ext cx="219890" cy="339095"/>
            <a:chOff x="5726350" y="2028150"/>
            <a:chExt cx="312300" cy="481600"/>
          </a:xfrm>
        </p:grpSpPr>
        <p:sp>
          <p:nvSpPr>
            <p:cNvPr id="4884" name="Google Shape;4884;p64"/>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64"/>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6" name="Google Shape;4886;p64"/>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7" name="Google Shape;4887;p64"/>
          <p:cNvGrpSpPr/>
          <p:nvPr/>
        </p:nvGrpSpPr>
        <p:grpSpPr>
          <a:xfrm>
            <a:off x="4586141" y="3542000"/>
            <a:ext cx="332881" cy="332881"/>
            <a:chOff x="6239925" y="2032450"/>
            <a:chExt cx="472775" cy="472775"/>
          </a:xfrm>
        </p:grpSpPr>
        <p:sp>
          <p:nvSpPr>
            <p:cNvPr id="4888" name="Google Shape;4888;p64"/>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9" name="Google Shape;4889;p64"/>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0" name="Google Shape;4890;p64"/>
          <p:cNvGrpSpPr/>
          <p:nvPr/>
        </p:nvGrpSpPr>
        <p:grpSpPr>
          <a:xfrm>
            <a:off x="5035233" y="2364092"/>
            <a:ext cx="334641" cy="185425"/>
            <a:chOff x="903075" y="2730000"/>
            <a:chExt cx="475275" cy="263350"/>
          </a:xfrm>
        </p:grpSpPr>
        <p:sp>
          <p:nvSpPr>
            <p:cNvPr id="4891" name="Google Shape;4891;p64"/>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2" name="Google Shape;4892;p64"/>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64"/>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4" name="Google Shape;4894;p64"/>
          <p:cNvGrpSpPr/>
          <p:nvPr/>
        </p:nvGrpSpPr>
        <p:grpSpPr>
          <a:xfrm>
            <a:off x="1239624" y="3538814"/>
            <a:ext cx="339253" cy="339253"/>
            <a:chOff x="1492675" y="2027925"/>
            <a:chExt cx="481825" cy="481825"/>
          </a:xfrm>
        </p:grpSpPr>
        <p:sp>
          <p:nvSpPr>
            <p:cNvPr id="4895" name="Google Shape;4895;p64"/>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6" name="Google Shape;4896;p64"/>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7" name="Google Shape;4897;p64"/>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8" name="Google Shape;4898;p64"/>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9" name="Google Shape;4899;p64"/>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0" name="Google Shape;4900;p64"/>
          <p:cNvGrpSpPr/>
          <p:nvPr/>
        </p:nvGrpSpPr>
        <p:grpSpPr>
          <a:xfrm>
            <a:off x="5466000" y="2287178"/>
            <a:ext cx="339253" cy="339253"/>
            <a:chOff x="1492675" y="2620775"/>
            <a:chExt cx="481825" cy="481825"/>
          </a:xfrm>
        </p:grpSpPr>
        <p:sp>
          <p:nvSpPr>
            <p:cNvPr id="4901" name="Google Shape;4901;p64"/>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64"/>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03" name="Google Shape;4903;p64"/>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04" name="Google Shape;4904;p64"/>
          <p:cNvGrpSpPr/>
          <p:nvPr/>
        </p:nvGrpSpPr>
        <p:grpSpPr>
          <a:xfrm>
            <a:off x="6289754" y="2303161"/>
            <a:ext cx="333585" cy="307287"/>
            <a:chOff x="2682350" y="2643425"/>
            <a:chExt cx="473775" cy="436425"/>
          </a:xfrm>
        </p:grpSpPr>
        <p:sp>
          <p:nvSpPr>
            <p:cNvPr id="4905" name="Google Shape;4905;p64"/>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6" name="Google Shape;4906;p64"/>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7" name="Google Shape;4907;p64"/>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8" name="Google Shape;4908;p64"/>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64"/>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0" name="Google Shape;4910;p64"/>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1" name="Google Shape;4911;p64"/>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2" name="Google Shape;4912;p64"/>
          <p:cNvGrpSpPr/>
          <p:nvPr/>
        </p:nvGrpSpPr>
        <p:grpSpPr>
          <a:xfrm>
            <a:off x="6755243" y="2287178"/>
            <a:ext cx="238531" cy="339253"/>
            <a:chOff x="3342725" y="2620775"/>
            <a:chExt cx="338775" cy="481825"/>
          </a:xfrm>
        </p:grpSpPr>
        <p:sp>
          <p:nvSpPr>
            <p:cNvPr id="4913" name="Google Shape;4913;p64"/>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64"/>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5" name="Google Shape;4915;p64"/>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6" name="Google Shape;4916;p64"/>
          <p:cNvGrpSpPr/>
          <p:nvPr/>
        </p:nvGrpSpPr>
        <p:grpSpPr>
          <a:xfrm>
            <a:off x="7148994" y="2287178"/>
            <a:ext cx="278296" cy="339253"/>
            <a:chOff x="3907325" y="2620775"/>
            <a:chExt cx="395250" cy="481825"/>
          </a:xfrm>
        </p:grpSpPr>
        <p:sp>
          <p:nvSpPr>
            <p:cNvPr id="4917" name="Google Shape;4917;p64"/>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8" name="Google Shape;4918;p64"/>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9" name="Google Shape;4919;p64"/>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64"/>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1" name="Google Shape;4921;p64"/>
          <p:cNvGrpSpPr/>
          <p:nvPr/>
        </p:nvGrpSpPr>
        <p:grpSpPr>
          <a:xfrm>
            <a:off x="7542181" y="2297783"/>
            <a:ext cx="339253" cy="318042"/>
            <a:chOff x="4456875" y="2635825"/>
            <a:chExt cx="481825" cy="451700"/>
          </a:xfrm>
        </p:grpSpPr>
        <p:sp>
          <p:nvSpPr>
            <p:cNvPr id="4922" name="Google Shape;4922;p64"/>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64"/>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4" name="Google Shape;4924;p64"/>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5" name="Google Shape;4925;p64"/>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6" name="Google Shape;4926;p64"/>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7" name="Google Shape;4927;p64"/>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8" name="Google Shape;4928;p64"/>
          <p:cNvGrpSpPr/>
          <p:nvPr/>
        </p:nvGrpSpPr>
        <p:grpSpPr>
          <a:xfrm>
            <a:off x="7967105" y="2297783"/>
            <a:ext cx="339253" cy="318042"/>
            <a:chOff x="5049725" y="2635825"/>
            <a:chExt cx="481825" cy="451700"/>
          </a:xfrm>
        </p:grpSpPr>
        <p:sp>
          <p:nvSpPr>
            <p:cNvPr id="4929" name="Google Shape;4929;p64"/>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64"/>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1" name="Google Shape;4931;p64"/>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2" name="Google Shape;4932;p64"/>
          <p:cNvGrpSpPr/>
          <p:nvPr/>
        </p:nvGrpSpPr>
        <p:grpSpPr>
          <a:xfrm>
            <a:off x="2211475" y="3952243"/>
            <a:ext cx="338566" cy="338373"/>
            <a:chOff x="5643000" y="2621375"/>
            <a:chExt cx="480850" cy="480575"/>
          </a:xfrm>
        </p:grpSpPr>
        <p:sp>
          <p:nvSpPr>
            <p:cNvPr id="4933" name="Google Shape;4933;p64"/>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4" name="Google Shape;4934;p64"/>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5" name="Google Shape;4935;p64"/>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64"/>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64"/>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8" name="Google Shape;4938;p64"/>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9" name="Google Shape;4939;p64"/>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0" name="Google Shape;4940;p64"/>
          <p:cNvGrpSpPr/>
          <p:nvPr/>
        </p:nvGrpSpPr>
        <p:grpSpPr>
          <a:xfrm>
            <a:off x="4032695" y="3951803"/>
            <a:ext cx="339359" cy="339253"/>
            <a:chOff x="6235250" y="2620775"/>
            <a:chExt cx="481975" cy="481825"/>
          </a:xfrm>
        </p:grpSpPr>
        <p:sp>
          <p:nvSpPr>
            <p:cNvPr id="4941" name="Google Shape;4941;p64"/>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64"/>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3" name="Google Shape;4943;p64"/>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4" name="Google Shape;4944;p64"/>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5" name="Google Shape;4945;p64"/>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46" name="Google Shape;4946;p64"/>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47" name="Google Shape;4947;p64"/>
          <p:cNvGrpSpPr/>
          <p:nvPr/>
        </p:nvGrpSpPr>
        <p:grpSpPr>
          <a:xfrm>
            <a:off x="5465078" y="2711317"/>
            <a:ext cx="341101" cy="339253"/>
            <a:chOff x="1535000" y="3223325"/>
            <a:chExt cx="484450" cy="481825"/>
          </a:xfrm>
        </p:grpSpPr>
        <p:sp>
          <p:nvSpPr>
            <p:cNvPr id="4948" name="Google Shape;4948;p64"/>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9" name="Google Shape;4949;p64"/>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64"/>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1" name="Google Shape;4951;p64"/>
          <p:cNvGrpSpPr/>
          <p:nvPr/>
        </p:nvGrpSpPr>
        <p:grpSpPr>
          <a:xfrm>
            <a:off x="5872645" y="2746618"/>
            <a:ext cx="339253" cy="268649"/>
            <a:chOff x="2085525" y="3263750"/>
            <a:chExt cx="481825" cy="381550"/>
          </a:xfrm>
        </p:grpSpPr>
        <p:sp>
          <p:nvSpPr>
            <p:cNvPr id="4952" name="Google Shape;4952;p64"/>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64"/>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54" name="Google Shape;4954;p64"/>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55" name="Google Shape;4955;p64"/>
          <p:cNvGrpSpPr/>
          <p:nvPr/>
        </p:nvGrpSpPr>
        <p:grpSpPr>
          <a:xfrm>
            <a:off x="6704407" y="2711308"/>
            <a:ext cx="340204" cy="339271"/>
            <a:chOff x="3270450" y="3213625"/>
            <a:chExt cx="483175" cy="481850"/>
          </a:xfrm>
        </p:grpSpPr>
        <p:sp>
          <p:nvSpPr>
            <p:cNvPr id="4956" name="Google Shape;4956;p64"/>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7" name="Google Shape;4957;p64"/>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8" name="Google Shape;4958;p64"/>
          <p:cNvGrpSpPr/>
          <p:nvPr/>
        </p:nvGrpSpPr>
        <p:grpSpPr>
          <a:xfrm>
            <a:off x="7203676" y="2711317"/>
            <a:ext cx="168931" cy="339253"/>
            <a:chOff x="3984950" y="3213600"/>
            <a:chExt cx="239925" cy="481825"/>
          </a:xfrm>
        </p:grpSpPr>
        <p:sp>
          <p:nvSpPr>
            <p:cNvPr id="4959" name="Google Shape;4959;p64"/>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64"/>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61" name="Google Shape;4961;p64"/>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2" name="Google Shape;4962;p64"/>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63" name="Google Shape;4963;p64"/>
          <p:cNvGrpSpPr/>
          <p:nvPr/>
        </p:nvGrpSpPr>
        <p:grpSpPr>
          <a:xfrm>
            <a:off x="1736111" y="3981487"/>
            <a:ext cx="355218" cy="279880"/>
            <a:chOff x="5629975" y="3255775"/>
            <a:chExt cx="504500" cy="397500"/>
          </a:xfrm>
        </p:grpSpPr>
        <p:sp>
          <p:nvSpPr>
            <p:cNvPr id="4964" name="Google Shape;4964;p64"/>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64"/>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64"/>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7" name="Google Shape;4967;p64"/>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8" name="Google Shape;4968;p64"/>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9" name="Google Shape;4969;p64"/>
          <p:cNvGrpSpPr/>
          <p:nvPr/>
        </p:nvGrpSpPr>
        <p:grpSpPr>
          <a:xfrm>
            <a:off x="3572294" y="3981593"/>
            <a:ext cx="340256" cy="279669"/>
            <a:chOff x="6234950" y="3255925"/>
            <a:chExt cx="483250" cy="397200"/>
          </a:xfrm>
        </p:grpSpPr>
        <p:sp>
          <p:nvSpPr>
            <p:cNvPr id="4970" name="Google Shape;4970;p64"/>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1" name="Google Shape;4971;p64"/>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2" name="Google Shape;4972;p64"/>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64"/>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4" name="Google Shape;4974;p64"/>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5" name="Google Shape;4975;p64"/>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6" name="Google Shape;4976;p64"/>
          <p:cNvGrpSpPr/>
          <p:nvPr/>
        </p:nvGrpSpPr>
        <p:grpSpPr>
          <a:xfrm>
            <a:off x="5043532" y="3125970"/>
            <a:ext cx="318042" cy="339253"/>
            <a:chOff x="914900" y="3806450"/>
            <a:chExt cx="451700" cy="481825"/>
          </a:xfrm>
        </p:grpSpPr>
        <p:sp>
          <p:nvSpPr>
            <p:cNvPr id="4977" name="Google Shape;4977;p64"/>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8" name="Google Shape;4978;p64"/>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9" name="Google Shape;4979;p64"/>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0" name="Google Shape;4980;p64"/>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64"/>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2" name="Google Shape;4982;p64"/>
          <p:cNvGrpSpPr/>
          <p:nvPr/>
        </p:nvGrpSpPr>
        <p:grpSpPr>
          <a:xfrm>
            <a:off x="5462454" y="3125785"/>
            <a:ext cx="346347" cy="339623"/>
            <a:chOff x="1490050" y="3805975"/>
            <a:chExt cx="491900" cy="482350"/>
          </a:xfrm>
        </p:grpSpPr>
        <p:sp>
          <p:nvSpPr>
            <p:cNvPr id="4983" name="Google Shape;4983;p64"/>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4" name="Google Shape;4984;p64"/>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5" name="Google Shape;4985;p64"/>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6" name="Google Shape;4986;p64"/>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87" name="Google Shape;4987;p64"/>
          <p:cNvGrpSpPr/>
          <p:nvPr/>
        </p:nvGrpSpPr>
        <p:grpSpPr>
          <a:xfrm>
            <a:off x="5886322" y="3125970"/>
            <a:ext cx="311899" cy="339253"/>
            <a:chOff x="2104275" y="3806450"/>
            <a:chExt cx="442975" cy="481825"/>
          </a:xfrm>
        </p:grpSpPr>
        <p:sp>
          <p:nvSpPr>
            <p:cNvPr id="4988" name="Google Shape;4988;p64"/>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9" name="Google Shape;4989;p64"/>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0" name="Google Shape;4990;p64"/>
          <p:cNvGrpSpPr/>
          <p:nvPr/>
        </p:nvGrpSpPr>
        <p:grpSpPr>
          <a:xfrm>
            <a:off x="6309839" y="3125970"/>
            <a:ext cx="293416" cy="339253"/>
            <a:chOff x="2710875" y="3806450"/>
            <a:chExt cx="416725" cy="481825"/>
          </a:xfrm>
        </p:grpSpPr>
        <p:sp>
          <p:nvSpPr>
            <p:cNvPr id="4991" name="Google Shape;4991;p64"/>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64"/>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3" name="Google Shape;4993;p64"/>
          <p:cNvGrpSpPr/>
          <p:nvPr/>
        </p:nvGrpSpPr>
        <p:grpSpPr>
          <a:xfrm>
            <a:off x="6704883" y="3166412"/>
            <a:ext cx="339253" cy="258369"/>
            <a:chOff x="3271200" y="3863875"/>
            <a:chExt cx="481825" cy="366950"/>
          </a:xfrm>
        </p:grpSpPr>
        <p:sp>
          <p:nvSpPr>
            <p:cNvPr id="4994" name="Google Shape;4994;p64"/>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5" name="Google Shape;4995;p64"/>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6" name="Google Shape;4996;p64"/>
          <p:cNvGrpSpPr/>
          <p:nvPr/>
        </p:nvGrpSpPr>
        <p:grpSpPr>
          <a:xfrm>
            <a:off x="7140377" y="3126199"/>
            <a:ext cx="295528" cy="338795"/>
            <a:chOff x="3895050" y="3806775"/>
            <a:chExt cx="419725" cy="481175"/>
          </a:xfrm>
        </p:grpSpPr>
        <p:sp>
          <p:nvSpPr>
            <p:cNvPr id="4997" name="Google Shape;4997;p64"/>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8" name="Google Shape;4998;p64"/>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9" name="Google Shape;4999;p64"/>
          <p:cNvGrpSpPr/>
          <p:nvPr/>
        </p:nvGrpSpPr>
        <p:grpSpPr>
          <a:xfrm>
            <a:off x="7543659" y="3125979"/>
            <a:ext cx="336296" cy="339235"/>
            <a:chOff x="4464775" y="3806475"/>
            <a:chExt cx="477625" cy="481800"/>
          </a:xfrm>
        </p:grpSpPr>
        <p:sp>
          <p:nvSpPr>
            <p:cNvPr id="5000" name="Google Shape;5000;p64"/>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1" name="Google Shape;5001;p64"/>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2" name="Google Shape;5002;p64"/>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3" name="Google Shape;5003;p64"/>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64"/>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64"/>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6" name="Google Shape;5006;p64"/>
          <p:cNvGrpSpPr/>
          <p:nvPr/>
        </p:nvGrpSpPr>
        <p:grpSpPr>
          <a:xfrm>
            <a:off x="7967105" y="3125970"/>
            <a:ext cx="339253" cy="339253"/>
            <a:chOff x="5049725" y="3806450"/>
            <a:chExt cx="481825" cy="481825"/>
          </a:xfrm>
        </p:grpSpPr>
        <p:sp>
          <p:nvSpPr>
            <p:cNvPr id="5007" name="Google Shape;5007;p64"/>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8" name="Google Shape;5008;p64"/>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9" name="Google Shape;5009;p64"/>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0" name="Google Shape;5010;p64"/>
          <p:cNvGrpSpPr/>
          <p:nvPr/>
        </p:nvGrpSpPr>
        <p:grpSpPr>
          <a:xfrm>
            <a:off x="1276714" y="3951798"/>
            <a:ext cx="339253" cy="339253"/>
            <a:chOff x="5651375" y="3806450"/>
            <a:chExt cx="481825" cy="481825"/>
          </a:xfrm>
        </p:grpSpPr>
        <p:sp>
          <p:nvSpPr>
            <p:cNvPr id="5011" name="Google Shape;5011;p64"/>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2" name="Google Shape;5012;p64"/>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3" name="Google Shape;5013;p64"/>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4" name="Google Shape;5014;p64"/>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5" name="Google Shape;5015;p64"/>
          <p:cNvGrpSpPr/>
          <p:nvPr/>
        </p:nvGrpSpPr>
        <p:grpSpPr>
          <a:xfrm>
            <a:off x="3153646" y="3953787"/>
            <a:ext cx="298503" cy="335275"/>
            <a:chOff x="6264300" y="3809300"/>
            <a:chExt cx="423950" cy="476175"/>
          </a:xfrm>
        </p:grpSpPr>
        <p:sp>
          <p:nvSpPr>
            <p:cNvPr id="5016" name="Google Shape;5016;p64"/>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7" name="Google Shape;5017;p64"/>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8" name="Google Shape;5018;p64"/>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9" name="Google Shape;5019;p64"/>
          <p:cNvGrpSpPr/>
          <p:nvPr/>
        </p:nvGrpSpPr>
        <p:grpSpPr>
          <a:xfrm>
            <a:off x="5032267" y="3538881"/>
            <a:ext cx="340573" cy="339271"/>
            <a:chOff x="898875" y="4399275"/>
            <a:chExt cx="483700" cy="481850"/>
          </a:xfrm>
        </p:grpSpPr>
        <p:sp>
          <p:nvSpPr>
            <p:cNvPr id="5020" name="Google Shape;5020;p64"/>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1" name="Google Shape;5021;p64"/>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2" name="Google Shape;5022;p64"/>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64"/>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4" name="Google Shape;5024;p64"/>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5" name="Google Shape;5025;p64"/>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6" name="Google Shape;5026;p64"/>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7" name="Google Shape;5027;p64"/>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8" name="Google Shape;5028;p64"/>
          <p:cNvGrpSpPr/>
          <p:nvPr/>
        </p:nvGrpSpPr>
        <p:grpSpPr>
          <a:xfrm>
            <a:off x="5466000" y="3554133"/>
            <a:ext cx="339253" cy="308765"/>
            <a:chOff x="1492675" y="4420975"/>
            <a:chExt cx="481825" cy="438525"/>
          </a:xfrm>
        </p:grpSpPr>
        <p:sp>
          <p:nvSpPr>
            <p:cNvPr id="5029" name="Google Shape;5029;p64"/>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0" name="Google Shape;5030;p64"/>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1" name="Google Shape;5031;p64"/>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2" name="Google Shape;5032;p64"/>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3" name="Google Shape;5033;p64"/>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4" name="Google Shape;5034;p64"/>
          <p:cNvGrpSpPr/>
          <p:nvPr/>
        </p:nvGrpSpPr>
        <p:grpSpPr>
          <a:xfrm>
            <a:off x="5870982" y="3539558"/>
            <a:ext cx="342580" cy="337915"/>
            <a:chOff x="2084100" y="4400250"/>
            <a:chExt cx="486550" cy="479925"/>
          </a:xfrm>
        </p:grpSpPr>
        <p:sp>
          <p:nvSpPr>
            <p:cNvPr id="5035" name="Google Shape;5035;p64"/>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6" name="Google Shape;5036;p64"/>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7" name="Google Shape;5037;p64"/>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8" name="Google Shape;5038;p64"/>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9" name="Google Shape;5039;p64"/>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0" name="Google Shape;5040;p64"/>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1" name="Google Shape;5041;p64"/>
          <p:cNvGrpSpPr/>
          <p:nvPr/>
        </p:nvGrpSpPr>
        <p:grpSpPr>
          <a:xfrm>
            <a:off x="6307462" y="3538907"/>
            <a:ext cx="298169" cy="339218"/>
            <a:chOff x="2707950" y="4399325"/>
            <a:chExt cx="423475" cy="481775"/>
          </a:xfrm>
        </p:grpSpPr>
        <p:sp>
          <p:nvSpPr>
            <p:cNvPr id="5042" name="Google Shape;5042;p64"/>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3" name="Google Shape;5043;p64"/>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4" name="Google Shape;5044;p64"/>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5" name="Google Shape;5045;p64"/>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6" name="Google Shape;5046;p64"/>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7" name="Google Shape;5047;p64"/>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8" name="Google Shape;5048;p64"/>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9" name="Google Shape;5049;p64"/>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0" name="Google Shape;5050;p64"/>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64"/>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2" name="Google Shape;5052;p64"/>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3" name="Google Shape;5053;p64"/>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4" name="Google Shape;5054;p64"/>
          <p:cNvGrpSpPr/>
          <p:nvPr/>
        </p:nvGrpSpPr>
        <p:grpSpPr>
          <a:xfrm>
            <a:off x="6736981" y="3538881"/>
            <a:ext cx="275057" cy="339271"/>
            <a:chOff x="3330525" y="4399275"/>
            <a:chExt cx="390650" cy="481850"/>
          </a:xfrm>
        </p:grpSpPr>
        <p:sp>
          <p:nvSpPr>
            <p:cNvPr id="5055" name="Google Shape;5055;p64"/>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64"/>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7" name="Google Shape;5057;p64"/>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8" name="Google Shape;5058;p64"/>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9" name="Google Shape;5059;p64"/>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0" name="Google Shape;5060;p64"/>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1" name="Google Shape;5061;p64"/>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2" name="Google Shape;5062;p64"/>
          <p:cNvGrpSpPr/>
          <p:nvPr/>
        </p:nvGrpSpPr>
        <p:grpSpPr>
          <a:xfrm>
            <a:off x="7161510" y="3538890"/>
            <a:ext cx="253265" cy="339253"/>
            <a:chOff x="3938800" y="4399275"/>
            <a:chExt cx="359700" cy="481825"/>
          </a:xfrm>
        </p:grpSpPr>
        <p:sp>
          <p:nvSpPr>
            <p:cNvPr id="5063" name="Google Shape;5063;p64"/>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4" name="Google Shape;5064;p64"/>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5" name="Google Shape;5065;p64"/>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6" name="Google Shape;5066;p64"/>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7" name="Google Shape;5067;p64"/>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8" name="Google Shape;5068;p64"/>
          <p:cNvGrpSpPr/>
          <p:nvPr/>
        </p:nvGrpSpPr>
        <p:grpSpPr>
          <a:xfrm>
            <a:off x="7632288" y="3538890"/>
            <a:ext cx="159039" cy="339253"/>
            <a:chOff x="4584850" y="4399275"/>
            <a:chExt cx="225875" cy="481825"/>
          </a:xfrm>
        </p:grpSpPr>
        <p:sp>
          <p:nvSpPr>
            <p:cNvPr id="5069" name="Google Shape;5069;p64"/>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0" name="Google Shape;5070;p64"/>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71" name="Google Shape;5071;p64"/>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72" name="Google Shape;5072;p64"/>
          <p:cNvGrpSpPr/>
          <p:nvPr/>
        </p:nvGrpSpPr>
        <p:grpSpPr>
          <a:xfrm>
            <a:off x="817316" y="3951795"/>
            <a:ext cx="339253" cy="339253"/>
            <a:chOff x="5642550" y="4399275"/>
            <a:chExt cx="481825" cy="481825"/>
          </a:xfrm>
        </p:grpSpPr>
        <p:sp>
          <p:nvSpPr>
            <p:cNvPr id="5073" name="Google Shape;5073;p64"/>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4" name="Google Shape;5074;p64"/>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5" name="Google Shape;5075;p64"/>
          <p:cNvGrpSpPr/>
          <p:nvPr/>
        </p:nvGrpSpPr>
        <p:grpSpPr>
          <a:xfrm>
            <a:off x="2670186" y="3963703"/>
            <a:ext cx="363316" cy="315437"/>
            <a:chOff x="6218300" y="4416175"/>
            <a:chExt cx="516000" cy="448000"/>
          </a:xfrm>
        </p:grpSpPr>
        <p:sp>
          <p:nvSpPr>
            <p:cNvPr id="5076" name="Google Shape;5076;p64"/>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7" name="Google Shape;5077;p64"/>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8" name="Google Shape;5078;p64"/>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9" name="Google Shape;5079;p64"/>
          <p:cNvGrpSpPr/>
          <p:nvPr/>
        </p:nvGrpSpPr>
        <p:grpSpPr>
          <a:xfrm>
            <a:off x="5870391" y="3951792"/>
            <a:ext cx="339253" cy="339253"/>
            <a:chOff x="899850" y="4992125"/>
            <a:chExt cx="481825" cy="481825"/>
          </a:xfrm>
        </p:grpSpPr>
        <p:sp>
          <p:nvSpPr>
            <p:cNvPr id="5080" name="Google Shape;5080;p64"/>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1" name="Google Shape;5081;p64"/>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2" name="Google Shape;5082;p64"/>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3" name="Google Shape;5083;p64"/>
          <p:cNvGrpSpPr/>
          <p:nvPr/>
        </p:nvGrpSpPr>
        <p:grpSpPr>
          <a:xfrm>
            <a:off x="5410993" y="3951792"/>
            <a:ext cx="339253" cy="339253"/>
            <a:chOff x="1492675" y="4992125"/>
            <a:chExt cx="481825" cy="481825"/>
          </a:xfrm>
        </p:grpSpPr>
        <p:sp>
          <p:nvSpPr>
            <p:cNvPr id="5084" name="Google Shape;5084;p6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5" name="Google Shape;5085;p6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6" name="Google Shape;5086;p64"/>
          <p:cNvGrpSpPr/>
          <p:nvPr/>
        </p:nvGrpSpPr>
        <p:grpSpPr>
          <a:xfrm>
            <a:off x="4951595" y="3951792"/>
            <a:ext cx="339253" cy="339253"/>
            <a:chOff x="2085525" y="4992125"/>
            <a:chExt cx="481825" cy="481825"/>
          </a:xfrm>
        </p:grpSpPr>
        <p:sp>
          <p:nvSpPr>
            <p:cNvPr id="5087" name="Google Shape;5087;p64"/>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8" name="Google Shape;5088;p64"/>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9" name="Google Shape;5089;p64"/>
          <p:cNvGrpSpPr/>
          <p:nvPr/>
        </p:nvGrpSpPr>
        <p:grpSpPr>
          <a:xfrm>
            <a:off x="6789344" y="3951792"/>
            <a:ext cx="339253" cy="339253"/>
            <a:chOff x="2678350" y="4992125"/>
            <a:chExt cx="481825" cy="481825"/>
          </a:xfrm>
        </p:grpSpPr>
        <p:sp>
          <p:nvSpPr>
            <p:cNvPr id="5090" name="Google Shape;5090;p64"/>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64"/>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2" name="Google Shape;5092;p64"/>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3" name="Google Shape;5093;p64"/>
          <p:cNvGrpSpPr/>
          <p:nvPr/>
        </p:nvGrpSpPr>
        <p:grpSpPr>
          <a:xfrm>
            <a:off x="4492198" y="3951792"/>
            <a:ext cx="339253" cy="339253"/>
            <a:chOff x="3271200" y="4992125"/>
            <a:chExt cx="481825" cy="481825"/>
          </a:xfrm>
        </p:grpSpPr>
        <p:sp>
          <p:nvSpPr>
            <p:cNvPr id="5094" name="Google Shape;5094;p64"/>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5" name="Google Shape;5095;p64"/>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6" name="Google Shape;5096;p64"/>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7" name="Google Shape;5097;p64"/>
          <p:cNvGrpSpPr/>
          <p:nvPr/>
        </p:nvGrpSpPr>
        <p:grpSpPr>
          <a:xfrm>
            <a:off x="6329788" y="3952813"/>
            <a:ext cx="339411" cy="337211"/>
            <a:chOff x="5049575" y="4993600"/>
            <a:chExt cx="482050" cy="478925"/>
          </a:xfrm>
        </p:grpSpPr>
        <p:sp>
          <p:nvSpPr>
            <p:cNvPr id="5098" name="Google Shape;5098;p64"/>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9" name="Google Shape;5099;p64"/>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0" name="Google Shape;5100;p64"/>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1" name="Google Shape;5101;p64"/>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02" name="Google Shape;5102;p64"/>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103" name="Google Shape;5103;p6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104" name="Google Shape;5104;p64"/>
          <p:cNvGrpSpPr/>
          <p:nvPr/>
        </p:nvGrpSpPr>
        <p:grpSpPr>
          <a:xfrm>
            <a:off x="7248742" y="3975375"/>
            <a:ext cx="195300" cy="343772"/>
            <a:chOff x="3999225" y="4364775"/>
            <a:chExt cx="195300" cy="343772"/>
          </a:xfrm>
        </p:grpSpPr>
        <p:grpSp>
          <p:nvGrpSpPr>
            <p:cNvPr id="5105" name="Google Shape;5105;p64"/>
            <p:cNvGrpSpPr/>
            <p:nvPr/>
          </p:nvGrpSpPr>
          <p:grpSpPr>
            <a:xfrm>
              <a:off x="4048568" y="4562577"/>
              <a:ext cx="97317" cy="145970"/>
              <a:chOff x="1529575" y="2222650"/>
              <a:chExt cx="203125" cy="304675"/>
            </a:xfrm>
          </p:grpSpPr>
          <p:sp>
            <p:nvSpPr>
              <p:cNvPr id="5106" name="Google Shape;5106;p64"/>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4"/>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64"/>
            <p:cNvGrpSpPr/>
            <p:nvPr/>
          </p:nvGrpSpPr>
          <p:grpSpPr>
            <a:xfrm>
              <a:off x="3999225" y="4364775"/>
              <a:ext cx="195300" cy="195300"/>
              <a:chOff x="3999225" y="4364775"/>
              <a:chExt cx="195300" cy="195300"/>
            </a:xfrm>
          </p:grpSpPr>
          <p:sp>
            <p:nvSpPr>
              <p:cNvPr id="5109" name="Google Shape;5109;p64"/>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4"/>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1" name="Google Shape;5111;p64"/>
          <p:cNvGrpSpPr/>
          <p:nvPr/>
        </p:nvGrpSpPr>
        <p:grpSpPr>
          <a:xfrm>
            <a:off x="7564186" y="3991627"/>
            <a:ext cx="277088" cy="259611"/>
            <a:chOff x="4335888" y="4398114"/>
            <a:chExt cx="277088" cy="259611"/>
          </a:xfrm>
        </p:grpSpPr>
        <p:grpSp>
          <p:nvGrpSpPr>
            <p:cNvPr id="5112" name="Google Shape;5112;p64"/>
            <p:cNvGrpSpPr/>
            <p:nvPr/>
          </p:nvGrpSpPr>
          <p:grpSpPr>
            <a:xfrm>
              <a:off x="4335888" y="4462425"/>
              <a:ext cx="195300" cy="195300"/>
              <a:chOff x="4335888" y="4462425"/>
              <a:chExt cx="195300" cy="195300"/>
            </a:xfrm>
          </p:grpSpPr>
          <p:sp>
            <p:nvSpPr>
              <p:cNvPr id="5113" name="Google Shape;5113;p64"/>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4"/>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64"/>
            <p:cNvGrpSpPr/>
            <p:nvPr/>
          </p:nvGrpSpPr>
          <p:grpSpPr>
            <a:xfrm>
              <a:off x="4509813" y="4398114"/>
              <a:ext cx="103162" cy="103198"/>
              <a:chOff x="2277975" y="2021700"/>
              <a:chExt cx="215325" cy="215400"/>
            </a:xfrm>
          </p:grpSpPr>
          <p:sp>
            <p:nvSpPr>
              <p:cNvPr id="5116" name="Google Shape;5116;p64"/>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8" name="Google Shape;5118;p64"/>
          <p:cNvGrpSpPr/>
          <p:nvPr/>
        </p:nvGrpSpPr>
        <p:grpSpPr>
          <a:xfrm>
            <a:off x="7961419" y="4049613"/>
            <a:ext cx="392275" cy="195300"/>
            <a:chOff x="4752588" y="4440200"/>
            <a:chExt cx="392275" cy="195300"/>
          </a:xfrm>
        </p:grpSpPr>
        <p:grpSp>
          <p:nvGrpSpPr>
            <p:cNvPr id="5119" name="Google Shape;5119;p64"/>
            <p:cNvGrpSpPr/>
            <p:nvPr/>
          </p:nvGrpSpPr>
          <p:grpSpPr>
            <a:xfrm>
              <a:off x="4950384" y="4469728"/>
              <a:ext cx="194479" cy="136244"/>
              <a:chOff x="3163375" y="2175125"/>
              <a:chExt cx="405925" cy="284375"/>
            </a:xfrm>
          </p:grpSpPr>
          <p:sp>
            <p:nvSpPr>
              <p:cNvPr id="5120" name="Google Shape;5120;p64"/>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4"/>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3" name="Google Shape;5123;p64"/>
            <p:cNvGrpSpPr/>
            <p:nvPr/>
          </p:nvGrpSpPr>
          <p:grpSpPr>
            <a:xfrm>
              <a:off x="4752588" y="4440200"/>
              <a:ext cx="195300" cy="195300"/>
              <a:chOff x="4335888" y="4462425"/>
              <a:chExt cx="195300" cy="195300"/>
            </a:xfrm>
          </p:grpSpPr>
          <p:sp>
            <p:nvSpPr>
              <p:cNvPr id="5124" name="Google Shape;5124;p64"/>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4"/>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29" name="Shape 5129"/>
        <p:cNvGrpSpPr/>
        <p:nvPr/>
      </p:nvGrpSpPr>
      <p:grpSpPr>
        <a:xfrm>
          <a:off x="0" y="0"/>
          <a:ext cx="0" cy="0"/>
          <a:chOff x="0" y="0"/>
          <a:chExt cx="0" cy="0"/>
        </a:xfrm>
      </p:grpSpPr>
      <p:grpSp>
        <p:nvGrpSpPr>
          <p:cNvPr id="5130" name="Google Shape;5130;p65"/>
          <p:cNvGrpSpPr/>
          <p:nvPr/>
        </p:nvGrpSpPr>
        <p:grpSpPr>
          <a:xfrm>
            <a:off x="856199" y="1311179"/>
            <a:ext cx="322099" cy="370529"/>
            <a:chOff x="-42971725" y="3217825"/>
            <a:chExt cx="275675" cy="317125"/>
          </a:xfrm>
        </p:grpSpPr>
        <p:sp>
          <p:nvSpPr>
            <p:cNvPr id="5131" name="Google Shape;5131;p65"/>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5"/>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5"/>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4" name="Google Shape;5134;p65"/>
          <p:cNvGrpSpPr/>
          <p:nvPr/>
        </p:nvGrpSpPr>
        <p:grpSpPr>
          <a:xfrm>
            <a:off x="828113" y="1779835"/>
            <a:ext cx="378270" cy="337551"/>
            <a:chOff x="-42996150" y="3612600"/>
            <a:chExt cx="323750" cy="288900"/>
          </a:xfrm>
        </p:grpSpPr>
        <p:sp>
          <p:nvSpPr>
            <p:cNvPr id="5135" name="Google Shape;5135;p65"/>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5"/>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5"/>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65"/>
          <p:cNvGrpSpPr/>
          <p:nvPr/>
        </p:nvGrpSpPr>
        <p:grpSpPr>
          <a:xfrm>
            <a:off x="830874" y="2189205"/>
            <a:ext cx="372749" cy="370909"/>
            <a:chOff x="-42994575" y="3950300"/>
            <a:chExt cx="319025" cy="317450"/>
          </a:xfrm>
        </p:grpSpPr>
        <p:sp>
          <p:nvSpPr>
            <p:cNvPr id="5139" name="Google Shape;5139;p65"/>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5"/>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5"/>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2" name="Google Shape;5142;p65"/>
          <p:cNvGrpSpPr/>
          <p:nvPr/>
        </p:nvGrpSpPr>
        <p:grpSpPr>
          <a:xfrm>
            <a:off x="2984269" y="1336037"/>
            <a:ext cx="371785" cy="370879"/>
            <a:chOff x="-41111350" y="3239100"/>
            <a:chExt cx="318200" cy="317425"/>
          </a:xfrm>
        </p:grpSpPr>
        <p:sp>
          <p:nvSpPr>
            <p:cNvPr id="5143" name="Google Shape;5143;p65"/>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5"/>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5"/>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5"/>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65"/>
          <p:cNvGrpSpPr/>
          <p:nvPr/>
        </p:nvGrpSpPr>
        <p:grpSpPr>
          <a:xfrm>
            <a:off x="2980588" y="1771568"/>
            <a:ext cx="379146" cy="370967"/>
            <a:chOff x="-41117650" y="3605525"/>
            <a:chExt cx="324500" cy="317500"/>
          </a:xfrm>
        </p:grpSpPr>
        <p:sp>
          <p:nvSpPr>
            <p:cNvPr id="5148" name="Google Shape;5148;p65"/>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5"/>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5"/>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1" name="Google Shape;5151;p65"/>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2" name="Google Shape;5152;p65"/>
          <p:cNvGrpSpPr/>
          <p:nvPr/>
        </p:nvGrpSpPr>
        <p:grpSpPr>
          <a:xfrm>
            <a:off x="1806843" y="2663092"/>
            <a:ext cx="216271" cy="371814"/>
            <a:chOff x="-39205300" y="3220175"/>
            <a:chExt cx="185100" cy="318225"/>
          </a:xfrm>
        </p:grpSpPr>
        <p:sp>
          <p:nvSpPr>
            <p:cNvPr id="5153" name="Google Shape;5153;p65"/>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5"/>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65"/>
          <p:cNvGrpSpPr/>
          <p:nvPr/>
        </p:nvGrpSpPr>
        <p:grpSpPr>
          <a:xfrm>
            <a:off x="1772370" y="3123163"/>
            <a:ext cx="300016" cy="369273"/>
            <a:chOff x="-39248625" y="3588600"/>
            <a:chExt cx="256775" cy="316050"/>
          </a:xfrm>
        </p:grpSpPr>
        <p:sp>
          <p:nvSpPr>
            <p:cNvPr id="5156" name="Google Shape;5156;p65"/>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5"/>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8" name="Google Shape;5158;p65"/>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5"/>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0" name="Google Shape;5160;p65"/>
          <p:cNvGrpSpPr/>
          <p:nvPr/>
        </p:nvGrpSpPr>
        <p:grpSpPr>
          <a:xfrm>
            <a:off x="1223084" y="1311179"/>
            <a:ext cx="429504" cy="370879"/>
            <a:chOff x="-42651700" y="3217825"/>
            <a:chExt cx="367600" cy="317425"/>
          </a:xfrm>
        </p:grpSpPr>
        <p:sp>
          <p:nvSpPr>
            <p:cNvPr id="5161" name="Google Shape;5161;p65"/>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5"/>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5"/>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5"/>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65"/>
          <p:cNvGrpSpPr/>
          <p:nvPr/>
        </p:nvGrpSpPr>
        <p:grpSpPr>
          <a:xfrm>
            <a:off x="1258516" y="1750829"/>
            <a:ext cx="358640" cy="363226"/>
            <a:chOff x="-42617300" y="3587775"/>
            <a:chExt cx="306950" cy="310875"/>
          </a:xfrm>
        </p:grpSpPr>
        <p:sp>
          <p:nvSpPr>
            <p:cNvPr id="5166" name="Google Shape;5166;p65"/>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5"/>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8" name="Google Shape;5168;p65"/>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9" name="Google Shape;5169;p65"/>
          <p:cNvGrpSpPr/>
          <p:nvPr/>
        </p:nvGrpSpPr>
        <p:grpSpPr>
          <a:xfrm>
            <a:off x="3430343" y="1335569"/>
            <a:ext cx="376926" cy="370324"/>
            <a:chOff x="-40748275" y="3238700"/>
            <a:chExt cx="322600" cy="316950"/>
          </a:xfrm>
        </p:grpSpPr>
        <p:sp>
          <p:nvSpPr>
            <p:cNvPr id="5170" name="Google Shape;5170;p65"/>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5"/>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5"/>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5"/>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5"/>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5"/>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6" name="Google Shape;5176;p65"/>
          <p:cNvGrpSpPr/>
          <p:nvPr/>
        </p:nvGrpSpPr>
        <p:grpSpPr>
          <a:xfrm>
            <a:off x="3432899" y="1803553"/>
            <a:ext cx="371814" cy="338690"/>
            <a:chOff x="-40745125" y="3632900"/>
            <a:chExt cx="318225" cy="289875"/>
          </a:xfrm>
        </p:grpSpPr>
        <p:sp>
          <p:nvSpPr>
            <p:cNvPr id="5177" name="Google Shape;5177;p65"/>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5"/>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5"/>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5"/>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5"/>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5"/>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5"/>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4" name="Google Shape;5184;p65"/>
          <p:cNvGrpSpPr/>
          <p:nvPr/>
        </p:nvGrpSpPr>
        <p:grpSpPr>
          <a:xfrm>
            <a:off x="3437047" y="2214764"/>
            <a:ext cx="363518" cy="370178"/>
            <a:chOff x="-40742750" y="3972175"/>
            <a:chExt cx="311125" cy="316825"/>
          </a:xfrm>
        </p:grpSpPr>
        <p:sp>
          <p:nvSpPr>
            <p:cNvPr id="5185" name="Google Shape;5185;p65"/>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5"/>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65"/>
          <p:cNvGrpSpPr/>
          <p:nvPr/>
        </p:nvGrpSpPr>
        <p:grpSpPr>
          <a:xfrm>
            <a:off x="2219708" y="2664932"/>
            <a:ext cx="266892" cy="369974"/>
            <a:chOff x="-38860325" y="3221750"/>
            <a:chExt cx="228425" cy="316650"/>
          </a:xfrm>
        </p:grpSpPr>
        <p:sp>
          <p:nvSpPr>
            <p:cNvPr id="5188" name="Google Shape;5188;p65"/>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5"/>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5"/>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5"/>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65"/>
          <p:cNvGrpSpPr/>
          <p:nvPr/>
        </p:nvGrpSpPr>
        <p:grpSpPr>
          <a:xfrm>
            <a:off x="2170515" y="3126989"/>
            <a:ext cx="380081" cy="367111"/>
            <a:chOff x="-38905225" y="3591875"/>
            <a:chExt cx="325300" cy="314200"/>
          </a:xfrm>
        </p:grpSpPr>
        <p:sp>
          <p:nvSpPr>
            <p:cNvPr id="5193" name="Google Shape;5193;p65"/>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5"/>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5"/>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6" name="Google Shape;5196;p65"/>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7" name="Google Shape;5197;p65"/>
          <p:cNvGrpSpPr/>
          <p:nvPr/>
        </p:nvGrpSpPr>
        <p:grpSpPr>
          <a:xfrm>
            <a:off x="3977265" y="3112069"/>
            <a:ext cx="290815" cy="369740"/>
            <a:chOff x="-37370925" y="3579105"/>
            <a:chExt cx="248900" cy="316450"/>
          </a:xfrm>
        </p:grpSpPr>
        <p:sp>
          <p:nvSpPr>
            <p:cNvPr id="5198" name="Google Shape;5198;p65"/>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5"/>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0" name="Google Shape;5200;p65"/>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5"/>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2" name="Google Shape;5202;p65"/>
          <p:cNvGrpSpPr/>
          <p:nvPr/>
        </p:nvGrpSpPr>
        <p:grpSpPr>
          <a:xfrm>
            <a:off x="1670640" y="2190140"/>
            <a:ext cx="371814" cy="369974"/>
            <a:chOff x="-42259725" y="3951100"/>
            <a:chExt cx="318225" cy="316650"/>
          </a:xfrm>
        </p:grpSpPr>
        <p:sp>
          <p:nvSpPr>
            <p:cNvPr id="5203" name="Google Shape;5203;p65"/>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5"/>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65"/>
          <p:cNvGrpSpPr/>
          <p:nvPr/>
        </p:nvGrpSpPr>
        <p:grpSpPr>
          <a:xfrm>
            <a:off x="3869002" y="1369161"/>
            <a:ext cx="370879" cy="337755"/>
            <a:chOff x="-40378075" y="3267450"/>
            <a:chExt cx="317425" cy="289075"/>
          </a:xfrm>
        </p:grpSpPr>
        <p:sp>
          <p:nvSpPr>
            <p:cNvPr id="5206" name="Google Shape;5206;p65"/>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5"/>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5"/>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5"/>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0" name="Google Shape;5210;p65"/>
          <p:cNvGrpSpPr/>
          <p:nvPr/>
        </p:nvGrpSpPr>
        <p:grpSpPr>
          <a:xfrm>
            <a:off x="3872668" y="1770429"/>
            <a:ext cx="363548" cy="369974"/>
            <a:chOff x="-40372575" y="3604550"/>
            <a:chExt cx="311150" cy="316650"/>
          </a:xfrm>
        </p:grpSpPr>
        <p:sp>
          <p:nvSpPr>
            <p:cNvPr id="5211" name="Google Shape;5211;p65"/>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5"/>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5"/>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4" name="Google Shape;5214;p65"/>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5" name="Google Shape;5215;p65"/>
          <p:cNvGrpSpPr/>
          <p:nvPr/>
        </p:nvGrpSpPr>
        <p:grpSpPr>
          <a:xfrm>
            <a:off x="2596617" y="2663092"/>
            <a:ext cx="399038" cy="372165"/>
            <a:chOff x="-38542250" y="3220175"/>
            <a:chExt cx="341525" cy="318525"/>
          </a:xfrm>
        </p:grpSpPr>
        <p:sp>
          <p:nvSpPr>
            <p:cNvPr id="5216" name="Google Shape;5216;p65"/>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5"/>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5"/>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65"/>
          <p:cNvGrpSpPr/>
          <p:nvPr/>
        </p:nvGrpSpPr>
        <p:grpSpPr>
          <a:xfrm>
            <a:off x="2618549" y="3122462"/>
            <a:ext cx="369974" cy="369068"/>
            <a:chOff x="-38537400" y="3588000"/>
            <a:chExt cx="316650" cy="315875"/>
          </a:xfrm>
        </p:grpSpPr>
        <p:sp>
          <p:nvSpPr>
            <p:cNvPr id="5220" name="Google Shape;5220;p65"/>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5"/>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5"/>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5"/>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65"/>
          <p:cNvGrpSpPr/>
          <p:nvPr/>
        </p:nvGrpSpPr>
        <p:grpSpPr>
          <a:xfrm>
            <a:off x="2617629" y="3579991"/>
            <a:ext cx="371814" cy="369974"/>
            <a:chOff x="-38538975" y="3954250"/>
            <a:chExt cx="318225" cy="316650"/>
          </a:xfrm>
        </p:grpSpPr>
        <p:sp>
          <p:nvSpPr>
            <p:cNvPr id="5225" name="Google Shape;5225;p65"/>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5"/>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65"/>
          <p:cNvGrpSpPr/>
          <p:nvPr/>
        </p:nvGrpSpPr>
        <p:grpSpPr>
          <a:xfrm>
            <a:off x="3934941" y="3574918"/>
            <a:ext cx="375465" cy="371814"/>
            <a:chOff x="-37385100" y="3949908"/>
            <a:chExt cx="321350" cy="318225"/>
          </a:xfrm>
        </p:grpSpPr>
        <p:sp>
          <p:nvSpPr>
            <p:cNvPr id="5228" name="Google Shape;5228;p65"/>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5"/>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0" name="Google Shape;5230;p65"/>
          <p:cNvGrpSpPr/>
          <p:nvPr/>
        </p:nvGrpSpPr>
        <p:grpSpPr>
          <a:xfrm>
            <a:off x="2110600" y="1310478"/>
            <a:ext cx="370909" cy="370675"/>
            <a:chOff x="-41895050" y="3217225"/>
            <a:chExt cx="317450" cy="317250"/>
          </a:xfrm>
        </p:grpSpPr>
        <p:sp>
          <p:nvSpPr>
            <p:cNvPr id="5231" name="Google Shape;5231;p65"/>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5"/>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5"/>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5"/>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5"/>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65"/>
          <p:cNvGrpSpPr/>
          <p:nvPr/>
        </p:nvGrpSpPr>
        <p:grpSpPr>
          <a:xfrm>
            <a:off x="2110148" y="1747412"/>
            <a:ext cx="371814" cy="369974"/>
            <a:chOff x="-41893475" y="3584850"/>
            <a:chExt cx="318225" cy="316650"/>
          </a:xfrm>
        </p:grpSpPr>
        <p:sp>
          <p:nvSpPr>
            <p:cNvPr id="5237" name="Google Shape;5237;p65"/>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5"/>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5"/>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5"/>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1" name="Google Shape;5241;p65"/>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5"/>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3" name="Google Shape;5243;p65"/>
          <p:cNvGrpSpPr/>
          <p:nvPr/>
        </p:nvGrpSpPr>
        <p:grpSpPr>
          <a:xfrm>
            <a:off x="880176" y="3142704"/>
            <a:ext cx="337522" cy="370909"/>
            <a:chOff x="-39998250" y="3605325"/>
            <a:chExt cx="288875" cy="317450"/>
          </a:xfrm>
        </p:grpSpPr>
        <p:sp>
          <p:nvSpPr>
            <p:cNvPr id="5244" name="Google Shape;5244;p65"/>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5"/>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65"/>
          <p:cNvGrpSpPr/>
          <p:nvPr/>
        </p:nvGrpSpPr>
        <p:grpSpPr>
          <a:xfrm>
            <a:off x="863950" y="3601168"/>
            <a:ext cx="369974" cy="369945"/>
            <a:chOff x="-40011050" y="3972375"/>
            <a:chExt cx="316650" cy="316625"/>
          </a:xfrm>
        </p:grpSpPr>
        <p:sp>
          <p:nvSpPr>
            <p:cNvPr id="5247" name="Google Shape;5247;p65"/>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5"/>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9" name="Google Shape;5249;p65"/>
          <p:cNvGrpSpPr/>
          <p:nvPr/>
        </p:nvGrpSpPr>
        <p:grpSpPr>
          <a:xfrm>
            <a:off x="3095881" y="2665867"/>
            <a:ext cx="266921" cy="369039"/>
            <a:chOff x="-38129425" y="3222550"/>
            <a:chExt cx="228450" cy="315850"/>
          </a:xfrm>
        </p:grpSpPr>
        <p:sp>
          <p:nvSpPr>
            <p:cNvPr id="5250" name="Google Shape;5250;p65"/>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5"/>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65"/>
          <p:cNvGrpSpPr/>
          <p:nvPr/>
        </p:nvGrpSpPr>
        <p:grpSpPr>
          <a:xfrm>
            <a:off x="3050850" y="3122462"/>
            <a:ext cx="371785" cy="369974"/>
            <a:chOff x="-38172725" y="3588000"/>
            <a:chExt cx="318200" cy="316650"/>
          </a:xfrm>
        </p:grpSpPr>
        <p:sp>
          <p:nvSpPr>
            <p:cNvPr id="5253" name="Google Shape;5253;p65"/>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5"/>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5"/>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5"/>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5"/>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5"/>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5"/>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5"/>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65"/>
          <p:cNvGrpSpPr/>
          <p:nvPr/>
        </p:nvGrpSpPr>
        <p:grpSpPr>
          <a:xfrm>
            <a:off x="3126752" y="3580897"/>
            <a:ext cx="219981" cy="369974"/>
            <a:chOff x="-38109725" y="3955025"/>
            <a:chExt cx="188275" cy="316650"/>
          </a:xfrm>
        </p:grpSpPr>
        <p:sp>
          <p:nvSpPr>
            <p:cNvPr id="5262" name="Google Shape;5262;p65"/>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5"/>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4" name="Google Shape;5264;p65"/>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5" name="Google Shape;5265;p65"/>
          <p:cNvGrpSpPr/>
          <p:nvPr/>
        </p:nvGrpSpPr>
        <p:grpSpPr>
          <a:xfrm>
            <a:off x="2542151" y="1312318"/>
            <a:ext cx="373654" cy="369068"/>
            <a:chOff x="-41530375" y="3218800"/>
            <a:chExt cx="319800" cy="315875"/>
          </a:xfrm>
        </p:grpSpPr>
        <p:sp>
          <p:nvSpPr>
            <p:cNvPr id="5266" name="Google Shape;5266;p65"/>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5"/>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8" name="Google Shape;5268;p65"/>
          <p:cNvGrpSpPr/>
          <p:nvPr/>
        </p:nvGrpSpPr>
        <p:grpSpPr>
          <a:xfrm>
            <a:off x="2544444" y="1827476"/>
            <a:ext cx="369068" cy="289004"/>
            <a:chOff x="-41526450" y="3653375"/>
            <a:chExt cx="315875" cy="247350"/>
          </a:xfrm>
        </p:grpSpPr>
        <p:sp>
          <p:nvSpPr>
            <p:cNvPr id="5269" name="Google Shape;5269;p65"/>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5"/>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1" name="Google Shape;5271;p65"/>
          <p:cNvGrpSpPr/>
          <p:nvPr/>
        </p:nvGrpSpPr>
        <p:grpSpPr>
          <a:xfrm>
            <a:off x="2545831" y="2190140"/>
            <a:ext cx="366293" cy="369974"/>
            <a:chOff x="-41526450" y="3951100"/>
            <a:chExt cx="313500" cy="316650"/>
          </a:xfrm>
        </p:grpSpPr>
        <p:sp>
          <p:nvSpPr>
            <p:cNvPr id="5272" name="Google Shape;5272;p65"/>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5"/>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5"/>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65"/>
          <p:cNvGrpSpPr/>
          <p:nvPr/>
        </p:nvGrpSpPr>
        <p:grpSpPr>
          <a:xfrm>
            <a:off x="1311086" y="2684269"/>
            <a:ext cx="339595" cy="371814"/>
            <a:chOff x="-39625900" y="3238300"/>
            <a:chExt cx="290650" cy="318225"/>
          </a:xfrm>
        </p:grpSpPr>
        <p:sp>
          <p:nvSpPr>
            <p:cNvPr id="5276" name="Google Shape;5276;p65"/>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5"/>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8" name="Google Shape;5278;p65"/>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9" name="Google Shape;5279;p65"/>
          <p:cNvGrpSpPr/>
          <p:nvPr/>
        </p:nvGrpSpPr>
        <p:grpSpPr>
          <a:xfrm>
            <a:off x="1305137" y="3600730"/>
            <a:ext cx="366293" cy="370441"/>
            <a:chOff x="-39647175" y="3972000"/>
            <a:chExt cx="313500" cy="317050"/>
          </a:xfrm>
        </p:grpSpPr>
        <p:sp>
          <p:nvSpPr>
            <p:cNvPr id="5280" name="Google Shape;5280;p65"/>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5"/>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5"/>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65"/>
          <p:cNvGrpSpPr/>
          <p:nvPr/>
        </p:nvGrpSpPr>
        <p:grpSpPr>
          <a:xfrm>
            <a:off x="3474265" y="2664728"/>
            <a:ext cx="375495" cy="370879"/>
            <a:chOff x="-37808850" y="3221575"/>
            <a:chExt cx="321375" cy="317425"/>
          </a:xfrm>
        </p:grpSpPr>
        <p:sp>
          <p:nvSpPr>
            <p:cNvPr id="5284" name="Google Shape;5284;p65"/>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5"/>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6" name="Google Shape;5286;p65"/>
          <p:cNvGrpSpPr/>
          <p:nvPr/>
        </p:nvGrpSpPr>
        <p:grpSpPr>
          <a:xfrm>
            <a:off x="3483038" y="3186759"/>
            <a:ext cx="372749" cy="241158"/>
            <a:chOff x="-37806500" y="3643030"/>
            <a:chExt cx="319025" cy="206400"/>
          </a:xfrm>
        </p:grpSpPr>
        <p:sp>
          <p:nvSpPr>
            <p:cNvPr id="5287" name="Google Shape;5287;p65"/>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5"/>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9" name="Google Shape;5289;p65"/>
          <p:cNvGrpSpPr/>
          <p:nvPr/>
        </p:nvGrpSpPr>
        <p:grpSpPr>
          <a:xfrm>
            <a:off x="3485346" y="3579056"/>
            <a:ext cx="368134" cy="371814"/>
            <a:chOff x="-37804925" y="3953450"/>
            <a:chExt cx="315075" cy="318225"/>
          </a:xfrm>
        </p:grpSpPr>
        <p:sp>
          <p:nvSpPr>
            <p:cNvPr id="5290" name="Google Shape;5290;p65"/>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5"/>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5"/>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3" name="Google Shape;5293;p65"/>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4" name="Google Shape;5294;p65"/>
          <p:cNvGrpSpPr/>
          <p:nvPr/>
        </p:nvGrpSpPr>
        <p:grpSpPr>
          <a:xfrm>
            <a:off x="4840364" y="1328538"/>
            <a:ext cx="355663" cy="308725"/>
            <a:chOff x="-28462125" y="3199700"/>
            <a:chExt cx="298550" cy="259150"/>
          </a:xfrm>
        </p:grpSpPr>
        <p:sp>
          <p:nvSpPr>
            <p:cNvPr id="5295" name="Google Shape;5295;p65"/>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5"/>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5"/>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8" name="Google Shape;5298;p65"/>
          <p:cNvGrpSpPr/>
          <p:nvPr/>
        </p:nvGrpSpPr>
        <p:grpSpPr>
          <a:xfrm>
            <a:off x="4841317" y="1763228"/>
            <a:ext cx="353757" cy="352833"/>
            <a:chOff x="-28461325" y="3545475"/>
            <a:chExt cx="296950" cy="296175"/>
          </a:xfrm>
        </p:grpSpPr>
        <p:sp>
          <p:nvSpPr>
            <p:cNvPr id="5299" name="Google Shape;5299;p65"/>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5"/>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5"/>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5"/>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5"/>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5"/>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5" name="Google Shape;5305;p65"/>
          <p:cNvGrpSpPr/>
          <p:nvPr/>
        </p:nvGrpSpPr>
        <p:grpSpPr>
          <a:xfrm>
            <a:off x="4837550" y="2213272"/>
            <a:ext cx="361292" cy="352803"/>
            <a:chOff x="-28463700" y="3914875"/>
            <a:chExt cx="303275" cy="296150"/>
          </a:xfrm>
        </p:grpSpPr>
        <p:sp>
          <p:nvSpPr>
            <p:cNvPr id="5306" name="Google Shape;5306;p65"/>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5"/>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8" name="Google Shape;5308;p65"/>
          <p:cNvGrpSpPr/>
          <p:nvPr/>
        </p:nvGrpSpPr>
        <p:grpSpPr>
          <a:xfrm>
            <a:off x="7072335" y="1369355"/>
            <a:ext cx="351880" cy="227092"/>
            <a:chOff x="-26573400" y="3224125"/>
            <a:chExt cx="295375" cy="190625"/>
          </a:xfrm>
        </p:grpSpPr>
        <p:sp>
          <p:nvSpPr>
            <p:cNvPr id="5309" name="Google Shape;5309;p65"/>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5"/>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1" name="Google Shape;5311;p65"/>
          <p:cNvGrpSpPr/>
          <p:nvPr/>
        </p:nvGrpSpPr>
        <p:grpSpPr>
          <a:xfrm>
            <a:off x="7072335" y="1763690"/>
            <a:ext cx="351880" cy="351910"/>
            <a:chOff x="-26573400" y="3546250"/>
            <a:chExt cx="295375" cy="295400"/>
          </a:xfrm>
        </p:grpSpPr>
        <p:sp>
          <p:nvSpPr>
            <p:cNvPr id="5312" name="Google Shape;5312;p65"/>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5"/>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5"/>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5"/>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5"/>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7" name="Google Shape;5317;p65"/>
          <p:cNvGrpSpPr/>
          <p:nvPr/>
        </p:nvGrpSpPr>
        <p:grpSpPr>
          <a:xfrm>
            <a:off x="7060615" y="2213599"/>
            <a:ext cx="375319" cy="352148"/>
            <a:chOff x="-26583625" y="3917025"/>
            <a:chExt cx="315050" cy="295600"/>
          </a:xfrm>
        </p:grpSpPr>
        <p:sp>
          <p:nvSpPr>
            <p:cNvPr id="5318" name="Google Shape;5318;p65"/>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5"/>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5"/>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5"/>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2" name="Google Shape;5322;p65"/>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3" name="Google Shape;5323;p65"/>
          <p:cNvGrpSpPr/>
          <p:nvPr/>
        </p:nvGrpSpPr>
        <p:grpSpPr>
          <a:xfrm>
            <a:off x="5759130" y="3172629"/>
            <a:ext cx="289039" cy="352833"/>
            <a:chOff x="-24694925" y="3518700"/>
            <a:chExt cx="242625" cy="296175"/>
          </a:xfrm>
        </p:grpSpPr>
        <p:sp>
          <p:nvSpPr>
            <p:cNvPr id="5324" name="Google Shape;5324;p65"/>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5"/>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5"/>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5"/>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65"/>
          <p:cNvGrpSpPr/>
          <p:nvPr/>
        </p:nvGrpSpPr>
        <p:grpSpPr>
          <a:xfrm>
            <a:off x="5758668" y="3622657"/>
            <a:ext cx="289962" cy="352833"/>
            <a:chOff x="-24709100" y="3888875"/>
            <a:chExt cx="243400" cy="296175"/>
          </a:xfrm>
        </p:grpSpPr>
        <p:sp>
          <p:nvSpPr>
            <p:cNvPr id="5329" name="Google Shape;5329;p65"/>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5"/>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5"/>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2" name="Google Shape;5332;p65"/>
          <p:cNvGrpSpPr/>
          <p:nvPr/>
        </p:nvGrpSpPr>
        <p:grpSpPr>
          <a:xfrm>
            <a:off x="7958668" y="2695320"/>
            <a:ext cx="356556" cy="349557"/>
            <a:chOff x="-22863675" y="3131775"/>
            <a:chExt cx="299300" cy="293425"/>
          </a:xfrm>
        </p:grpSpPr>
        <p:sp>
          <p:nvSpPr>
            <p:cNvPr id="5333" name="Google Shape;5333;p65"/>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5"/>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5"/>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6" name="Google Shape;5336;p65"/>
          <p:cNvGrpSpPr/>
          <p:nvPr/>
        </p:nvGrpSpPr>
        <p:grpSpPr>
          <a:xfrm>
            <a:off x="5301532" y="1306499"/>
            <a:ext cx="310602" cy="352803"/>
            <a:chOff x="-28069875" y="3175300"/>
            <a:chExt cx="260725" cy="296150"/>
          </a:xfrm>
        </p:grpSpPr>
        <p:sp>
          <p:nvSpPr>
            <p:cNvPr id="5337" name="Google Shape;5337;p65"/>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5"/>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5"/>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5"/>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5"/>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5"/>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5"/>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5"/>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5"/>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6" name="Google Shape;5346;p65"/>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7" name="Google Shape;5347;p65"/>
          <p:cNvGrpSpPr/>
          <p:nvPr/>
        </p:nvGrpSpPr>
        <p:grpSpPr>
          <a:xfrm>
            <a:off x="5342810" y="2213733"/>
            <a:ext cx="228045" cy="351880"/>
            <a:chOff x="-28032075" y="3916450"/>
            <a:chExt cx="191425" cy="295375"/>
          </a:xfrm>
        </p:grpSpPr>
        <p:sp>
          <p:nvSpPr>
            <p:cNvPr id="5348" name="Google Shape;5348;p65"/>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5"/>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5"/>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65"/>
          <p:cNvGrpSpPr/>
          <p:nvPr/>
        </p:nvGrpSpPr>
        <p:grpSpPr>
          <a:xfrm>
            <a:off x="7508157" y="1306484"/>
            <a:ext cx="352833" cy="352833"/>
            <a:chOff x="-26201650" y="3176075"/>
            <a:chExt cx="296175" cy="296175"/>
          </a:xfrm>
        </p:grpSpPr>
        <p:sp>
          <p:nvSpPr>
            <p:cNvPr id="5352" name="Google Shape;5352;p65"/>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5"/>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65"/>
          <p:cNvGrpSpPr/>
          <p:nvPr/>
        </p:nvGrpSpPr>
        <p:grpSpPr>
          <a:xfrm>
            <a:off x="7507680" y="1763705"/>
            <a:ext cx="353786" cy="351880"/>
            <a:chOff x="-26204800" y="3547050"/>
            <a:chExt cx="296975" cy="295375"/>
          </a:xfrm>
        </p:grpSpPr>
        <p:sp>
          <p:nvSpPr>
            <p:cNvPr id="5355" name="Google Shape;5355;p65"/>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5"/>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7" name="Google Shape;5357;p65"/>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8" name="Google Shape;5358;p65"/>
          <p:cNvGrpSpPr/>
          <p:nvPr/>
        </p:nvGrpSpPr>
        <p:grpSpPr>
          <a:xfrm>
            <a:off x="6178935" y="2693683"/>
            <a:ext cx="345328" cy="352833"/>
            <a:chOff x="-24353875" y="3147725"/>
            <a:chExt cx="289875" cy="296175"/>
          </a:xfrm>
        </p:grpSpPr>
        <p:sp>
          <p:nvSpPr>
            <p:cNvPr id="5359" name="Google Shape;5359;p65"/>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5"/>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65"/>
          <p:cNvGrpSpPr/>
          <p:nvPr/>
        </p:nvGrpSpPr>
        <p:grpSpPr>
          <a:xfrm>
            <a:off x="6186917" y="3173090"/>
            <a:ext cx="329365" cy="351910"/>
            <a:chOff x="-24344425" y="3519475"/>
            <a:chExt cx="276475" cy="295400"/>
          </a:xfrm>
        </p:grpSpPr>
        <p:sp>
          <p:nvSpPr>
            <p:cNvPr id="5362" name="Google Shape;5362;p65"/>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5"/>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65"/>
          <p:cNvGrpSpPr/>
          <p:nvPr/>
        </p:nvGrpSpPr>
        <p:grpSpPr>
          <a:xfrm>
            <a:off x="6176597" y="3625010"/>
            <a:ext cx="350004" cy="348128"/>
            <a:chOff x="-24353075" y="3891250"/>
            <a:chExt cx="293800" cy="292225"/>
          </a:xfrm>
        </p:grpSpPr>
        <p:sp>
          <p:nvSpPr>
            <p:cNvPr id="5365" name="Google Shape;5365;p65"/>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5"/>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7" name="Google Shape;5367;p65"/>
          <p:cNvGrpSpPr/>
          <p:nvPr/>
        </p:nvGrpSpPr>
        <p:grpSpPr>
          <a:xfrm>
            <a:off x="7960068" y="3173313"/>
            <a:ext cx="353757" cy="351463"/>
            <a:chOff x="-22845575" y="3504075"/>
            <a:chExt cx="296950" cy="295025"/>
          </a:xfrm>
        </p:grpSpPr>
        <p:sp>
          <p:nvSpPr>
            <p:cNvPr id="5368" name="Google Shape;5368;p65"/>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5"/>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65"/>
          <p:cNvGrpSpPr/>
          <p:nvPr/>
        </p:nvGrpSpPr>
        <p:grpSpPr>
          <a:xfrm>
            <a:off x="5753249" y="1306961"/>
            <a:ext cx="299344" cy="351880"/>
            <a:chOff x="-27691025" y="3175300"/>
            <a:chExt cx="251275" cy="295375"/>
          </a:xfrm>
        </p:grpSpPr>
        <p:sp>
          <p:nvSpPr>
            <p:cNvPr id="5371" name="Google Shape;5371;p65"/>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5"/>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5"/>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5"/>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5" name="Google Shape;5375;p65"/>
          <p:cNvGrpSpPr/>
          <p:nvPr/>
        </p:nvGrpSpPr>
        <p:grpSpPr>
          <a:xfrm>
            <a:off x="5725566" y="1825637"/>
            <a:ext cx="354710" cy="228015"/>
            <a:chOff x="-27721750" y="3598250"/>
            <a:chExt cx="297750" cy="191400"/>
          </a:xfrm>
        </p:grpSpPr>
        <p:sp>
          <p:nvSpPr>
            <p:cNvPr id="5376" name="Google Shape;5376;p65"/>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5"/>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8" name="Google Shape;5378;p65"/>
          <p:cNvGrpSpPr/>
          <p:nvPr/>
        </p:nvGrpSpPr>
        <p:grpSpPr>
          <a:xfrm>
            <a:off x="5726966" y="2219183"/>
            <a:ext cx="351910" cy="340980"/>
            <a:chOff x="-27719400" y="3925600"/>
            <a:chExt cx="295400" cy="286225"/>
          </a:xfrm>
        </p:grpSpPr>
        <p:sp>
          <p:nvSpPr>
            <p:cNvPr id="5379" name="Google Shape;5379;p65"/>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5"/>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1" name="Google Shape;5381;p65"/>
          <p:cNvGrpSpPr/>
          <p:nvPr/>
        </p:nvGrpSpPr>
        <p:grpSpPr>
          <a:xfrm>
            <a:off x="7948238" y="1306023"/>
            <a:ext cx="353757" cy="353757"/>
            <a:chOff x="-25834600" y="3176875"/>
            <a:chExt cx="296950" cy="296950"/>
          </a:xfrm>
        </p:grpSpPr>
        <p:sp>
          <p:nvSpPr>
            <p:cNvPr id="5382" name="Google Shape;5382;p65"/>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5"/>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5"/>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5"/>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5"/>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65"/>
          <p:cNvGrpSpPr/>
          <p:nvPr/>
        </p:nvGrpSpPr>
        <p:grpSpPr>
          <a:xfrm>
            <a:off x="7948238" y="1774024"/>
            <a:ext cx="353757" cy="331241"/>
            <a:chOff x="-25834600" y="3564375"/>
            <a:chExt cx="296950" cy="278050"/>
          </a:xfrm>
        </p:grpSpPr>
        <p:sp>
          <p:nvSpPr>
            <p:cNvPr id="5388" name="Google Shape;5388;p65"/>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5"/>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5"/>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5"/>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5"/>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5"/>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5"/>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5"/>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6" name="Google Shape;5396;p65"/>
          <p:cNvGrpSpPr/>
          <p:nvPr/>
        </p:nvGrpSpPr>
        <p:grpSpPr>
          <a:xfrm>
            <a:off x="7946362" y="2213376"/>
            <a:ext cx="357509" cy="352595"/>
            <a:chOff x="-25834600" y="3915850"/>
            <a:chExt cx="300100" cy="295975"/>
          </a:xfrm>
        </p:grpSpPr>
        <p:sp>
          <p:nvSpPr>
            <p:cNvPr id="5397" name="Google Shape;5397;p65"/>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5"/>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5"/>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65"/>
          <p:cNvGrpSpPr/>
          <p:nvPr/>
        </p:nvGrpSpPr>
        <p:grpSpPr>
          <a:xfrm>
            <a:off x="6681790" y="2694606"/>
            <a:ext cx="228968" cy="350987"/>
            <a:chOff x="-23930925" y="3149300"/>
            <a:chExt cx="192200" cy="294625"/>
          </a:xfrm>
        </p:grpSpPr>
        <p:sp>
          <p:nvSpPr>
            <p:cNvPr id="5401" name="Google Shape;5401;p65"/>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5"/>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5"/>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5"/>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5" name="Google Shape;5405;p65"/>
          <p:cNvGrpSpPr/>
          <p:nvPr/>
        </p:nvGrpSpPr>
        <p:grpSpPr>
          <a:xfrm>
            <a:off x="6638620" y="3173090"/>
            <a:ext cx="315307" cy="351910"/>
            <a:chOff x="-23962425" y="3519475"/>
            <a:chExt cx="264675" cy="295400"/>
          </a:xfrm>
        </p:grpSpPr>
        <p:sp>
          <p:nvSpPr>
            <p:cNvPr id="5406" name="Google Shape;5406;p65"/>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5"/>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8" name="Google Shape;5408;p65"/>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9" name="Google Shape;5409;p65"/>
          <p:cNvGrpSpPr/>
          <p:nvPr/>
        </p:nvGrpSpPr>
        <p:grpSpPr>
          <a:xfrm>
            <a:off x="8017295" y="3623134"/>
            <a:ext cx="239302" cy="351880"/>
            <a:chOff x="-22788075" y="3904625"/>
            <a:chExt cx="200875" cy="295375"/>
          </a:xfrm>
        </p:grpSpPr>
        <p:sp>
          <p:nvSpPr>
            <p:cNvPr id="5410" name="Google Shape;5410;p65"/>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5"/>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5"/>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5"/>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4" name="Google Shape;5414;p65"/>
          <p:cNvGrpSpPr/>
          <p:nvPr/>
        </p:nvGrpSpPr>
        <p:grpSpPr>
          <a:xfrm>
            <a:off x="6172593" y="1306499"/>
            <a:ext cx="354710" cy="352803"/>
            <a:chOff x="-27351575" y="3175300"/>
            <a:chExt cx="297750" cy="296150"/>
          </a:xfrm>
        </p:grpSpPr>
        <p:sp>
          <p:nvSpPr>
            <p:cNvPr id="5415" name="Google Shape;5415;p65"/>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5"/>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5"/>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5"/>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65"/>
          <p:cNvGrpSpPr/>
          <p:nvPr/>
        </p:nvGrpSpPr>
        <p:grpSpPr>
          <a:xfrm>
            <a:off x="6218402" y="1758809"/>
            <a:ext cx="269293" cy="353072"/>
            <a:chOff x="-27313750" y="3545275"/>
            <a:chExt cx="226050" cy="296375"/>
          </a:xfrm>
        </p:grpSpPr>
        <p:sp>
          <p:nvSpPr>
            <p:cNvPr id="5420" name="Google Shape;5420;p65"/>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5"/>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5"/>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65"/>
          <p:cNvGrpSpPr/>
          <p:nvPr/>
        </p:nvGrpSpPr>
        <p:grpSpPr>
          <a:xfrm>
            <a:off x="6172593" y="2211380"/>
            <a:ext cx="354710" cy="356586"/>
            <a:chOff x="-27351575" y="3915650"/>
            <a:chExt cx="297750" cy="299325"/>
          </a:xfrm>
        </p:grpSpPr>
        <p:sp>
          <p:nvSpPr>
            <p:cNvPr id="5424" name="Google Shape;5424;p65"/>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5"/>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65"/>
          <p:cNvGrpSpPr/>
          <p:nvPr/>
        </p:nvGrpSpPr>
        <p:grpSpPr>
          <a:xfrm>
            <a:off x="4860084" y="2693579"/>
            <a:ext cx="319060" cy="353042"/>
            <a:chOff x="-25445525" y="3175900"/>
            <a:chExt cx="267825" cy="296350"/>
          </a:xfrm>
        </p:grpSpPr>
        <p:sp>
          <p:nvSpPr>
            <p:cNvPr id="5427" name="Google Shape;5427;p65"/>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5"/>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5"/>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0" name="Google Shape;5430;p65"/>
          <p:cNvGrpSpPr/>
          <p:nvPr/>
        </p:nvGrpSpPr>
        <p:grpSpPr>
          <a:xfrm>
            <a:off x="4841797" y="3183902"/>
            <a:ext cx="355633" cy="330288"/>
            <a:chOff x="-25465200" y="3565175"/>
            <a:chExt cx="298525" cy="277250"/>
          </a:xfrm>
        </p:grpSpPr>
        <p:sp>
          <p:nvSpPr>
            <p:cNvPr id="5431" name="Google Shape;5431;p65"/>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5"/>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3" name="Google Shape;5433;p65"/>
          <p:cNvGrpSpPr/>
          <p:nvPr/>
        </p:nvGrpSpPr>
        <p:grpSpPr>
          <a:xfrm>
            <a:off x="4841336" y="3623432"/>
            <a:ext cx="356556" cy="351285"/>
            <a:chOff x="-25465200" y="3916150"/>
            <a:chExt cx="299300" cy="294875"/>
          </a:xfrm>
        </p:grpSpPr>
        <p:sp>
          <p:nvSpPr>
            <p:cNvPr id="5434" name="Google Shape;5434;p65"/>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5"/>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65"/>
          <p:cNvGrpSpPr/>
          <p:nvPr/>
        </p:nvGrpSpPr>
        <p:grpSpPr>
          <a:xfrm>
            <a:off x="7068775" y="2693698"/>
            <a:ext cx="351880" cy="352803"/>
            <a:chOff x="-23615075" y="3148525"/>
            <a:chExt cx="295375" cy="296150"/>
          </a:xfrm>
        </p:grpSpPr>
        <p:sp>
          <p:nvSpPr>
            <p:cNvPr id="5437" name="Google Shape;5437;p65"/>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5"/>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5"/>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5"/>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1" name="Google Shape;5441;p65"/>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2" name="Google Shape;5442;p65"/>
          <p:cNvGrpSpPr/>
          <p:nvPr/>
        </p:nvGrpSpPr>
        <p:grpSpPr>
          <a:xfrm>
            <a:off x="7068299" y="3632977"/>
            <a:ext cx="352833" cy="332194"/>
            <a:chOff x="-23615075" y="3906200"/>
            <a:chExt cx="296175" cy="278850"/>
          </a:xfrm>
        </p:grpSpPr>
        <p:sp>
          <p:nvSpPr>
            <p:cNvPr id="5443" name="Google Shape;5443;p65"/>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5"/>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5"/>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6" name="Google Shape;5446;p65"/>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7" name="Google Shape;5447;p65"/>
          <p:cNvGrpSpPr/>
          <p:nvPr/>
        </p:nvGrpSpPr>
        <p:grpSpPr>
          <a:xfrm>
            <a:off x="6617268" y="1306618"/>
            <a:ext cx="353757" cy="352565"/>
            <a:chOff x="-26980600" y="3175500"/>
            <a:chExt cx="296950" cy="295950"/>
          </a:xfrm>
        </p:grpSpPr>
        <p:sp>
          <p:nvSpPr>
            <p:cNvPr id="5448" name="Google Shape;5448;p65"/>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5"/>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5"/>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1" name="Google Shape;5451;p65"/>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2" name="Google Shape;5452;p65"/>
          <p:cNvGrpSpPr/>
          <p:nvPr/>
        </p:nvGrpSpPr>
        <p:grpSpPr>
          <a:xfrm>
            <a:off x="6617744" y="2245154"/>
            <a:ext cx="352803" cy="289039"/>
            <a:chOff x="-26981375" y="3951875"/>
            <a:chExt cx="296150" cy="242625"/>
          </a:xfrm>
        </p:grpSpPr>
        <p:sp>
          <p:nvSpPr>
            <p:cNvPr id="5453" name="Google Shape;5453;p65"/>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5"/>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5"/>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65"/>
          <p:cNvGrpSpPr/>
          <p:nvPr/>
        </p:nvGrpSpPr>
        <p:grpSpPr>
          <a:xfrm>
            <a:off x="5282787" y="2692745"/>
            <a:ext cx="351910" cy="354710"/>
            <a:chOff x="-25094250" y="3176075"/>
            <a:chExt cx="295400" cy="297750"/>
          </a:xfrm>
        </p:grpSpPr>
        <p:sp>
          <p:nvSpPr>
            <p:cNvPr id="5457" name="Google Shape;5457;p65"/>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5"/>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5"/>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0" name="Google Shape;5460;p65"/>
          <p:cNvGrpSpPr/>
          <p:nvPr/>
        </p:nvGrpSpPr>
        <p:grpSpPr>
          <a:xfrm>
            <a:off x="5282787" y="3173106"/>
            <a:ext cx="351910" cy="351880"/>
            <a:chOff x="-25094250" y="3547050"/>
            <a:chExt cx="295400" cy="295375"/>
          </a:xfrm>
        </p:grpSpPr>
        <p:sp>
          <p:nvSpPr>
            <p:cNvPr id="5461" name="Google Shape;5461;p65"/>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5"/>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5"/>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5"/>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5"/>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6" name="Google Shape;5466;p65"/>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7" name="Google Shape;5467;p65"/>
          <p:cNvGrpSpPr/>
          <p:nvPr/>
        </p:nvGrpSpPr>
        <p:grpSpPr>
          <a:xfrm>
            <a:off x="7514864" y="2693698"/>
            <a:ext cx="352803" cy="352803"/>
            <a:chOff x="-23245675" y="3148525"/>
            <a:chExt cx="296150" cy="296150"/>
          </a:xfrm>
        </p:grpSpPr>
        <p:sp>
          <p:nvSpPr>
            <p:cNvPr id="5468" name="Google Shape;5468;p65"/>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5"/>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5"/>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1" name="Google Shape;5471;p65"/>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2" name="Google Shape;5472;p65"/>
          <p:cNvGrpSpPr/>
          <p:nvPr/>
        </p:nvGrpSpPr>
        <p:grpSpPr>
          <a:xfrm>
            <a:off x="7515325" y="3622672"/>
            <a:ext cx="351880" cy="352803"/>
            <a:chOff x="-23244900" y="3888100"/>
            <a:chExt cx="295375" cy="296150"/>
          </a:xfrm>
        </p:grpSpPr>
        <p:sp>
          <p:nvSpPr>
            <p:cNvPr id="5473" name="Google Shape;5473;p65"/>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5"/>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5"/>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5"/>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5"/>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5"/>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5"/>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5"/>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5"/>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5"/>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5"/>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4" name="Google Shape;5484;p65"/>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5"/>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486" name="Google Shape;5486;p65"/>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90" name="Shape 5490"/>
        <p:cNvGrpSpPr/>
        <p:nvPr/>
      </p:nvGrpSpPr>
      <p:grpSpPr>
        <a:xfrm>
          <a:off x="0" y="0"/>
          <a:ext cx="0" cy="0"/>
          <a:chOff x="0" y="0"/>
          <a:chExt cx="0" cy="0"/>
        </a:xfrm>
      </p:grpSpPr>
      <p:sp>
        <p:nvSpPr>
          <p:cNvPr id="5491" name="Google Shape;5491;p66"/>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2" name="Google Shape;5492;p66"/>
          <p:cNvGrpSpPr/>
          <p:nvPr/>
        </p:nvGrpSpPr>
        <p:grpSpPr>
          <a:xfrm>
            <a:off x="832654" y="1819647"/>
            <a:ext cx="367261" cy="367261"/>
            <a:chOff x="-65145700" y="3727425"/>
            <a:chExt cx="317425" cy="317425"/>
          </a:xfrm>
        </p:grpSpPr>
        <p:sp>
          <p:nvSpPr>
            <p:cNvPr id="5493" name="Google Shape;5493;p66"/>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6"/>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5" name="Google Shape;5495;p66"/>
          <p:cNvGrpSpPr/>
          <p:nvPr/>
        </p:nvGrpSpPr>
        <p:grpSpPr>
          <a:xfrm>
            <a:off x="835851" y="2248561"/>
            <a:ext cx="360868" cy="367261"/>
            <a:chOff x="-65144125" y="4094450"/>
            <a:chExt cx="311900" cy="317425"/>
          </a:xfrm>
        </p:grpSpPr>
        <p:sp>
          <p:nvSpPr>
            <p:cNvPr id="5496" name="Google Shape;5496;p66"/>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6"/>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6"/>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9" name="Google Shape;5499;p66"/>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0" name="Google Shape;5500;p66"/>
          <p:cNvGrpSpPr/>
          <p:nvPr/>
        </p:nvGrpSpPr>
        <p:grpSpPr>
          <a:xfrm>
            <a:off x="3039420" y="1819256"/>
            <a:ext cx="370645" cy="368042"/>
            <a:chOff x="-63250675" y="3744075"/>
            <a:chExt cx="320350" cy="318100"/>
          </a:xfrm>
        </p:grpSpPr>
        <p:sp>
          <p:nvSpPr>
            <p:cNvPr id="5501" name="Google Shape;5501;p66"/>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6"/>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6"/>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4" name="Google Shape;5504;p66"/>
          <p:cNvGrpSpPr/>
          <p:nvPr/>
        </p:nvGrpSpPr>
        <p:grpSpPr>
          <a:xfrm>
            <a:off x="3041112" y="2248561"/>
            <a:ext cx="367261" cy="367261"/>
            <a:chOff x="-63250675" y="4110200"/>
            <a:chExt cx="317425" cy="317425"/>
          </a:xfrm>
        </p:grpSpPr>
        <p:sp>
          <p:nvSpPr>
            <p:cNvPr id="5505" name="Google Shape;5505;p66"/>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6"/>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6"/>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6"/>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6"/>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6"/>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6"/>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6"/>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6"/>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66"/>
          <p:cNvGrpSpPr/>
          <p:nvPr/>
        </p:nvGrpSpPr>
        <p:grpSpPr>
          <a:xfrm>
            <a:off x="1720159" y="2745656"/>
            <a:ext cx="359075" cy="358844"/>
            <a:chOff x="-61351725" y="3372400"/>
            <a:chExt cx="310350" cy="310150"/>
          </a:xfrm>
        </p:grpSpPr>
        <p:sp>
          <p:nvSpPr>
            <p:cNvPr id="5515" name="Google Shape;5515;p66"/>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6"/>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6"/>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8" name="Google Shape;5518;p66"/>
          <p:cNvGrpSpPr/>
          <p:nvPr/>
        </p:nvGrpSpPr>
        <p:grpSpPr>
          <a:xfrm>
            <a:off x="1716514" y="3208713"/>
            <a:ext cx="366364" cy="333534"/>
            <a:chOff x="-61354875" y="3751050"/>
            <a:chExt cx="316650" cy="288275"/>
          </a:xfrm>
        </p:grpSpPr>
        <p:sp>
          <p:nvSpPr>
            <p:cNvPr id="5519" name="Google Shape;5519;p66"/>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6"/>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6"/>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66"/>
          <p:cNvGrpSpPr/>
          <p:nvPr/>
        </p:nvGrpSpPr>
        <p:grpSpPr>
          <a:xfrm>
            <a:off x="1716514" y="3650352"/>
            <a:ext cx="366364" cy="367290"/>
            <a:chOff x="-61354875" y="4101525"/>
            <a:chExt cx="316650" cy="317450"/>
          </a:xfrm>
        </p:grpSpPr>
        <p:sp>
          <p:nvSpPr>
            <p:cNvPr id="5523" name="Google Shape;5523;p6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5" name="Google Shape;5525;p66"/>
          <p:cNvGrpSpPr/>
          <p:nvPr/>
        </p:nvGrpSpPr>
        <p:grpSpPr>
          <a:xfrm>
            <a:off x="3932949" y="2742228"/>
            <a:ext cx="368157" cy="365699"/>
            <a:chOff x="-59470075" y="3308975"/>
            <a:chExt cx="318200" cy="316075"/>
          </a:xfrm>
        </p:grpSpPr>
        <p:sp>
          <p:nvSpPr>
            <p:cNvPr id="5526" name="Google Shape;5526;p66"/>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6"/>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6"/>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6"/>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6"/>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6"/>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6"/>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6"/>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6"/>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66"/>
          <p:cNvGrpSpPr/>
          <p:nvPr/>
        </p:nvGrpSpPr>
        <p:grpSpPr>
          <a:xfrm>
            <a:off x="1278379" y="1377933"/>
            <a:ext cx="367261" cy="364686"/>
            <a:chOff x="-64781025" y="3361050"/>
            <a:chExt cx="317425" cy="315200"/>
          </a:xfrm>
        </p:grpSpPr>
        <p:sp>
          <p:nvSpPr>
            <p:cNvPr id="5536" name="Google Shape;5536;p6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0" name="Google Shape;5540;p66"/>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6"/>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6"/>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3" name="Google Shape;5543;p66"/>
          <p:cNvGrpSpPr/>
          <p:nvPr/>
        </p:nvGrpSpPr>
        <p:grpSpPr>
          <a:xfrm>
            <a:off x="3482779" y="1819372"/>
            <a:ext cx="382765" cy="367810"/>
            <a:chOff x="-62890750" y="3747425"/>
            <a:chExt cx="330825" cy="317900"/>
          </a:xfrm>
        </p:grpSpPr>
        <p:sp>
          <p:nvSpPr>
            <p:cNvPr id="5544" name="Google Shape;5544;p66"/>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6"/>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6"/>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6"/>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6"/>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6"/>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6"/>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6"/>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6"/>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6"/>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6"/>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6"/>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6"/>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6"/>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8" name="Google Shape;5558;p66"/>
          <p:cNvGrpSpPr/>
          <p:nvPr/>
        </p:nvGrpSpPr>
        <p:grpSpPr>
          <a:xfrm>
            <a:off x="3490531" y="2249009"/>
            <a:ext cx="367261" cy="366364"/>
            <a:chOff x="-62884425" y="4111775"/>
            <a:chExt cx="317425" cy="316650"/>
          </a:xfrm>
        </p:grpSpPr>
        <p:sp>
          <p:nvSpPr>
            <p:cNvPr id="5559" name="Google Shape;5559;p6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66"/>
          <p:cNvGrpSpPr/>
          <p:nvPr/>
        </p:nvGrpSpPr>
        <p:grpSpPr>
          <a:xfrm>
            <a:off x="2163165" y="2745078"/>
            <a:ext cx="365438" cy="360001"/>
            <a:chOff x="-60991775" y="3376900"/>
            <a:chExt cx="315850" cy="311150"/>
          </a:xfrm>
        </p:grpSpPr>
        <p:sp>
          <p:nvSpPr>
            <p:cNvPr id="5562" name="Google Shape;5562;p66"/>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6"/>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6"/>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66"/>
          <p:cNvGrpSpPr/>
          <p:nvPr/>
        </p:nvGrpSpPr>
        <p:grpSpPr>
          <a:xfrm>
            <a:off x="2162702" y="3195942"/>
            <a:ext cx="366364" cy="359075"/>
            <a:chOff x="-60988625" y="3740800"/>
            <a:chExt cx="316650" cy="310350"/>
          </a:xfrm>
        </p:grpSpPr>
        <p:sp>
          <p:nvSpPr>
            <p:cNvPr id="5566" name="Google Shape;5566;p66"/>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6"/>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6"/>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66"/>
          <p:cNvGrpSpPr/>
          <p:nvPr/>
        </p:nvGrpSpPr>
        <p:grpSpPr>
          <a:xfrm>
            <a:off x="2162702" y="3651393"/>
            <a:ext cx="366364" cy="365207"/>
            <a:chOff x="-60987850" y="4100950"/>
            <a:chExt cx="316650" cy="315650"/>
          </a:xfrm>
        </p:grpSpPr>
        <p:sp>
          <p:nvSpPr>
            <p:cNvPr id="5570" name="Google Shape;5570;p6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66"/>
          <p:cNvGrpSpPr/>
          <p:nvPr/>
        </p:nvGrpSpPr>
        <p:grpSpPr>
          <a:xfrm>
            <a:off x="3932486" y="3196853"/>
            <a:ext cx="369083" cy="357253"/>
            <a:chOff x="-59447250" y="3706150"/>
            <a:chExt cx="319000" cy="308775"/>
          </a:xfrm>
        </p:grpSpPr>
        <p:sp>
          <p:nvSpPr>
            <p:cNvPr id="5576" name="Google Shape;5576;p66"/>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6"/>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6"/>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6"/>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0" name="Google Shape;5580;p66"/>
          <p:cNvGrpSpPr/>
          <p:nvPr/>
        </p:nvGrpSpPr>
        <p:grpSpPr>
          <a:xfrm>
            <a:off x="1721214" y="1378164"/>
            <a:ext cx="368186" cy="364224"/>
            <a:chOff x="-64406125" y="3362225"/>
            <a:chExt cx="318225" cy="314800"/>
          </a:xfrm>
        </p:grpSpPr>
        <p:sp>
          <p:nvSpPr>
            <p:cNvPr id="5581" name="Google Shape;5581;p66"/>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6"/>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3" name="Google Shape;5583;p66"/>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4" name="Google Shape;5584;p66"/>
          <p:cNvGrpSpPr/>
          <p:nvPr/>
        </p:nvGrpSpPr>
        <p:grpSpPr>
          <a:xfrm>
            <a:off x="1721677" y="2249009"/>
            <a:ext cx="367261" cy="366364"/>
            <a:chOff x="-64410850" y="4094450"/>
            <a:chExt cx="317425" cy="316650"/>
          </a:xfrm>
        </p:grpSpPr>
        <p:sp>
          <p:nvSpPr>
            <p:cNvPr id="5585" name="Google Shape;5585;p6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88" name="Google Shape;5588;p66"/>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9" name="Google Shape;5589;p66"/>
          <p:cNvGrpSpPr/>
          <p:nvPr/>
        </p:nvGrpSpPr>
        <p:grpSpPr>
          <a:xfrm>
            <a:off x="3943225" y="1819083"/>
            <a:ext cx="365467" cy="368389"/>
            <a:chOff x="-62516625" y="3743175"/>
            <a:chExt cx="315875" cy="318400"/>
          </a:xfrm>
        </p:grpSpPr>
        <p:sp>
          <p:nvSpPr>
            <p:cNvPr id="5590" name="Google Shape;5590;p66"/>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6"/>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66"/>
          <p:cNvGrpSpPr/>
          <p:nvPr/>
        </p:nvGrpSpPr>
        <p:grpSpPr>
          <a:xfrm>
            <a:off x="3950065" y="2269054"/>
            <a:ext cx="351786" cy="326274"/>
            <a:chOff x="-62511900" y="4129100"/>
            <a:chExt cx="304050" cy="282000"/>
          </a:xfrm>
        </p:grpSpPr>
        <p:sp>
          <p:nvSpPr>
            <p:cNvPr id="5593" name="Google Shape;5593;p66"/>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6"/>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6"/>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6"/>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6"/>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8" name="Google Shape;5598;p66"/>
          <p:cNvGrpSpPr/>
          <p:nvPr/>
        </p:nvGrpSpPr>
        <p:grpSpPr>
          <a:xfrm>
            <a:off x="2628187" y="2741448"/>
            <a:ext cx="310770" cy="367261"/>
            <a:chOff x="-60597975" y="3367475"/>
            <a:chExt cx="268600" cy="317425"/>
          </a:xfrm>
        </p:grpSpPr>
        <p:sp>
          <p:nvSpPr>
            <p:cNvPr id="5599" name="Google Shape;5599;p66"/>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6"/>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6"/>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6"/>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6"/>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4" name="Google Shape;5604;p66"/>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05" name="Google Shape;5605;p66"/>
          <p:cNvGrpSpPr/>
          <p:nvPr/>
        </p:nvGrpSpPr>
        <p:grpSpPr>
          <a:xfrm>
            <a:off x="2600390" y="3702764"/>
            <a:ext cx="366364" cy="262465"/>
            <a:chOff x="-60621600" y="4145650"/>
            <a:chExt cx="316650" cy="226850"/>
          </a:xfrm>
        </p:grpSpPr>
        <p:sp>
          <p:nvSpPr>
            <p:cNvPr id="5606" name="Google Shape;5606;p66"/>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6"/>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6"/>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66"/>
          <p:cNvGrpSpPr/>
          <p:nvPr/>
        </p:nvGrpSpPr>
        <p:grpSpPr>
          <a:xfrm>
            <a:off x="3937042" y="3651263"/>
            <a:ext cx="359972" cy="365467"/>
            <a:chOff x="-59400775" y="4084200"/>
            <a:chExt cx="311125" cy="315875"/>
          </a:xfrm>
        </p:grpSpPr>
        <p:sp>
          <p:nvSpPr>
            <p:cNvPr id="5610" name="Google Shape;5610;p66"/>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6"/>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6"/>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6"/>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6"/>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6"/>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66"/>
          <p:cNvGrpSpPr/>
          <p:nvPr/>
        </p:nvGrpSpPr>
        <p:grpSpPr>
          <a:xfrm>
            <a:off x="2161136" y="1377094"/>
            <a:ext cx="365438" cy="366364"/>
            <a:chOff x="-64044600" y="3360375"/>
            <a:chExt cx="315850" cy="316650"/>
          </a:xfrm>
        </p:grpSpPr>
        <p:sp>
          <p:nvSpPr>
            <p:cNvPr id="5617" name="Google Shape;5617;p66"/>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6"/>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6"/>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0" name="Google Shape;5620;p66"/>
          <p:cNvGrpSpPr/>
          <p:nvPr/>
        </p:nvGrpSpPr>
        <p:grpSpPr>
          <a:xfrm>
            <a:off x="2187559" y="1819647"/>
            <a:ext cx="312592" cy="367261"/>
            <a:chOff x="-64022550" y="3727425"/>
            <a:chExt cx="270175" cy="317425"/>
          </a:xfrm>
        </p:grpSpPr>
        <p:sp>
          <p:nvSpPr>
            <p:cNvPr id="5621" name="Google Shape;5621;p66"/>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6"/>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6"/>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4" name="Google Shape;5624;p66"/>
          <p:cNvGrpSpPr/>
          <p:nvPr/>
        </p:nvGrpSpPr>
        <p:grpSpPr>
          <a:xfrm>
            <a:off x="2211697" y="2248547"/>
            <a:ext cx="264317" cy="367290"/>
            <a:chOff x="-64001300" y="4093650"/>
            <a:chExt cx="228450" cy="317450"/>
          </a:xfrm>
        </p:grpSpPr>
        <p:sp>
          <p:nvSpPr>
            <p:cNvPr id="5625" name="Google Shape;5625;p66"/>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6"/>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6"/>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6"/>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66"/>
          <p:cNvGrpSpPr/>
          <p:nvPr/>
        </p:nvGrpSpPr>
        <p:grpSpPr>
          <a:xfrm>
            <a:off x="830701" y="2741838"/>
            <a:ext cx="359972" cy="366480"/>
            <a:chOff x="-62148800" y="3377700"/>
            <a:chExt cx="311125" cy="316750"/>
          </a:xfrm>
        </p:grpSpPr>
        <p:sp>
          <p:nvSpPr>
            <p:cNvPr id="5630" name="Google Shape;5630;p6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66"/>
          <p:cNvGrpSpPr/>
          <p:nvPr/>
        </p:nvGrpSpPr>
        <p:grpSpPr>
          <a:xfrm>
            <a:off x="826608" y="3191835"/>
            <a:ext cx="368157" cy="367290"/>
            <a:chOff x="-62154300" y="3743950"/>
            <a:chExt cx="318200" cy="317450"/>
          </a:xfrm>
        </p:grpSpPr>
        <p:sp>
          <p:nvSpPr>
            <p:cNvPr id="5633" name="Google Shape;5633;p66"/>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6"/>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5" name="Google Shape;5635;p66"/>
          <p:cNvGrpSpPr/>
          <p:nvPr/>
        </p:nvGrpSpPr>
        <p:grpSpPr>
          <a:xfrm>
            <a:off x="826594" y="3650815"/>
            <a:ext cx="368186" cy="366364"/>
            <a:chOff x="-62151950" y="4111775"/>
            <a:chExt cx="318225" cy="316650"/>
          </a:xfrm>
        </p:grpSpPr>
        <p:sp>
          <p:nvSpPr>
            <p:cNvPr id="5636" name="Google Shape;5636;p6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66"/>
          <p:cNvGrpSpPr/>
          <p:nvPr/>
        </p:nvGrpSpPr>
        <p:grpSpPr>
          <a:xfrm>
            <a:off x="3045218" y="2741361"/>
            <a:ext cx="368157" cy="367434"/>
            <a:chOff x="-60254550" y="3367325"/>
            <a:chExt cx="318200" cy="317575"/>
          </a:xfrm>
        </p:grpSpPr>
        <p:sp>
          <p:nvSpPr>
            <p:cNvPr id="5641" name="Google Shape;5641;p6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66"/>
          <p:cNvGrpSpPr/>
          <p:nvPr/>
        </p:nvGrpSpPr>
        <p:grpSpPr>
          <a:xfrm>
            <a:off x="3046115" y="3192355"/>
            <a:ext cx="366364" cy="366248"/>
            <a:chOff x="-60255350" y="3733825"/>
            <a:chExt cx="316650" cy="316550"/>
          </a:xfrm>
        </p:grpSpPr>
        <p:sp>
          <p:nvSpPr>
            <p:cNvPr id="5646" name="Google Shape;5646;p6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66"/>
          <p:cNvGrpSpPr/>
          <p:nvPr/>
        </p:nvGrpSpPr>
        <p:grpSpPr>
          <a:xfrm>
            <a:off x="3073912" y="3651263"/>
            <a:ext cx="310770" cy="365467"/>
            <a:chOff x="-60232500" y="4101525"/>
            <a:chExt cx="268600" cy="315875"/>
          </a:xfrm>
        </p:grpSpPr>
        <p:sp>
          <p:nvSpPr>
            <p:cNvPr id="5654" name="Google Shape;5654;p66"/>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6"/>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6" name="Google Shape;5656;p66"/>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7" name="Google Shape;5657;p66"/>
          <p:cNvGrpSpPr/>
          <p:nvPr/>
        </p:nvGrpSpPr>
        <p:grpSpPr>
          <a:xfrm>
            <a:off x="2606912" y="1377094"/>
            <a:ext cx="368186" cy="366364"/>
            <a:chOff x="-63679950" y="3360375"/>
            <a:chExt cx="318225" cy="316650"/>
          </a:xfrm>
        </p:grpSpPr>
        <p:sp>
          <p:nvSpPr>
            <p:cNvPr id="5658" name="Google Shape;5658;p66"/>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6"/>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6"/>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6"/>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2" name="Google Shape;5662;p66"/>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3" name="Google Shape;5663;p66"/>
          <p:cNvGrpSpPr/>
          <p:nvPr/>
        </p:nvGrpSpPr>
        <p:grpSpPr>
          <a:xfrm>
            <a:off x="2605539" y="2248431"/>
            <a:ext cx="370934" cy="367521"/>
            <a:chOff x="-63679950" y="4093450"/>
            <a:chExt cx="320600" cy="317650"/>
          </a:xfrm>
        </p:grpSpPr>
        <p:sp>
          <p:nvSpPr>
            <p:cNvPr id="5664" name="Google Shape;5664;p66"/>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6"/>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6"/>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66"/>
          <p:cNvGrpSpPr/>
          <p:nvPr/>
        </p:nvGrpSpPr>
        <p:grpSpPr>
          <a:xfrm>
            <a:off x="1265656" y="2741433"/>
            <a:ext cx="366364" cy="367290"/>
            <a:chOff x="-61784125" y="3377700"/>
            <a:chExt cx="316650" cy="317450"/>
          </a:xfrm>
        </p:grpSpPr>
        <p:sp>
          <p:nvSpPr>
            <p:cNvPr id="5668" name="Google Shape;5668;p66"/>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6"/>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6"/>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6"/>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6"/>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6"/>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6"/>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5" name="Google Shape;5675;p66"/>
          <p:cNvGrpSpPr/>
          <p:nvPr/>
        </p:nvGrpSpPr>
        <p:grpSpPr>
          <a:xfrm>
            <a:off x="1265656" y="3191835"/>
            <a:ext cx="366364" cy="367290"/>
            <a:chOff x="-61783350" y="3743950"/>
            <a:chExt cx="316650" cy="317450"/>
          </a:xfrm>
        </p:grpSpPr>
        <p:sp>
          <p:nvSpPr>
            <p:cNvPr id="5676" name="Google Shape;5676;p6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8" name="Google Shape;5678;p66"/>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6"/>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6"/>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1" name="Google Shape;5681;p66"/>
          <p:cNvGrpSpPr/>
          <p:nvPr/>
        </p:nvGrpSpPr>
        <p:grpSpPr>
          <a:xfrm>
            <a:off x="3487080" y="3651668"/>
            <a:ext cx="369112" cy="364657"/>
            <a:chOff x="-59869425" y="4102225"/>
            <a:chExt cx="319025" cy="315175"/>
          </a:xfrm>
        </p:grpSpPr>
        <p:sp>
          <p:nvSpPr>
            <p:cNvPr id="5682" name="Google Shape;5682;p6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66"/>
          <p:cNvGrpSpPr/>
          <p:nvPr/>
        </p:nvGrpSpPr>
        <p:grpSpPr>
          <a:xfrm>
            <a:off x="2605883" y="4120490"/>
            <a:ext cx="366364" cy="365467"/>
            <a:chOff x="-59029025" y="3711650"/>
            <a:chExt cx="316650" cy="315875"/>
          </a:xfrm>
        </p:grpSpPr>
        <p:sp>
          <p:nvSpPr>
            <p:cNvPr id="5687" name="Google Shape;5687;p66"/>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6"/>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6"/>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6"/>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6"/>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6"/>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6"/>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66"/>
          <p:cNvGrpSpPr/>
          <p:nvPr/>
        </p:nvGrpSpPr>
        <p:grpSpPr>
          <a:xfrm>
            <a:off x="4841373" y="1398014"/>
            <a:ext cx="351940" cy="348188"/>
            <a:chOff x="581525" y="3254850"/>
            <a:chExt cx="297750" cy="294575"/>
          </a:xfrm>
        </p:grpSpPr>
        <p:sp>
          <p:nvSpPr>
            <p:cNvPr id="5695" name="Google Shape;5695;p66"/>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6"/>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6"/>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66"/>
          <p:cNvGrpSpPr/>
          <p:nvPr/>
        </p:nvGrpSpPr>
        <p:grpSpPr>
          <a:xfrm>
            <a:off x="4840442" y="1836950"/>
            <a:ext cx="353802" cy="351497"/>
            <a:chOff x="580725" y="3617925"/>
            <a:chExt cx="299325" cy="297375"/>
          </a:xfrm>
        </p:grpSpPr>
        <p:sp>
          <p:nvSpPr>
            <p:cNvPr id="5699" name="Google Shape;5699;p66"/>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6"/>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6"/>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6"/>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6"/>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4" name="Google Shape;5704;p66"/>
          <p:cNvGrpSpPr/>
          <p:nvPr/>
        </p:nvGrpSpPr>
        <p:grpSpPr>
          <a:xfrm>
            <a:off x="4842304" y="2284140"/>
            <a:ext cx="350079" cy="350079"/>
            <a:chOff x="583100" y="3982600"/>
            <a:chExt cx="296175" cy="296175"/>
          </a:xfrm>
        </p:grpSpPr>
        <p:sp>
          <p:nvSpPr>
            <p:cNvPr id="5705" name="Google Shape;5705;p66"/>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6"/>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6"/>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6"/>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6"/>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6"/>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6"/>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2" name="Google Shape;5712;p66"/>
          <p:cNvGrpSpPr/>
          <p:nvPr/>
        </p:nvGrpSpPr>
        <p:grpSpPr>
          <a:xfrm>
            <a:off x="7074918" y="1397764"/>
            <a:ext cx="307231" cy="348690"/>
            <a:chOff x="2423775" y="3226875"/>
            <a:chExt cx="259925" cy="295000"/>
          </a:xfrm>
        </p:grpSpPr>
        <p:sp>
          <p:nvSpPr>
            <p:cNvPr id="5713" name="Google Shape;5713;p66"/>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6"/>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6"/>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66"/>
          <p:cNvGrpSpPr/>
          <p:nvPr/>
        </p:nvGrpSpPr>
        <p:grpSpPr>
          <a:xfrm>
            <a:off x="7052106" y="1839049"/>
            <a:ext cx="352857" cy="347301"/>
            <a:chOff x="2404875" y="3592725"/>
            <a:chExt cx="298525" cy="293825"/>
          </a:xfrm>
        </p:grpSpPr>
        <p:sp>
          <p:nvSpPr>
            <p:cNvPr id="5717" name="Google Shape;5717;p66"/>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6"/>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6"/>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66"/>
          <p:cNvGrpSpPr/>
          <p:nvPr/>
        </p:nvGrpSpPr>
        <p:grpSpPr>
          <a:xfrm>
            <a:off x="7053036" y="2284614"/>
            <a:ext cx="350995" cy="349133"/>
            <a:chOff x="2404875" y="3955825"/>
            <a:chExt cx="296950" cy="295375"/>
          </a:xfrm>
        </p:grpSpPr>
        <p:sp>
          <p:nvSpPr>
            <p:cNvPr id="5721" name="Google Shape;5721;p66"/>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6"/>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6"/>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6"/>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66"/>
          <p:cNvGrpSpPr/>
          <p:nvPr/>
        </p:nvGrpSpPr>
        <p:grpSpPr>
          <a:xfrm>
            <a:off x="5747016" y="2748808"/>
            <a:ext cx="349163" cy="350079"/>
            <a:chOff x="4263650" y="3235150"/>
            <a:chExt cx="295400" cy="296175"/>
          </a:xfrm>
        </p:grpSpPr>
        <p:sp>
          <p:nvSpPr>
            <p:cNvPr id="5726" name="Google Shape;5726;p66"/>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6"/>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6"/>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6"/>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6"/>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1" name="Google Shape;5731;p66"/>
          <p:cNvGrpSpPr/>
          <p:nvPr/>
        </p:nvGrpSpPr>
        <p:grpSpPr>
          <a:xfrm>
            <a:off x="5744696" y="3207969"/>
            <a:ext cx="353802" cy="327739"/>
            <a:chOff x="4266025" y="3609275"/>
            <a:chExt cx="299325" cy="277275"/>
          </a:xfrm>
        </p:grpSpPr>
        <p:sp>
          <p:nvSpPr>
            <p:cNvPr id="5732" name="Google Shape;5732;p66"/>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6"/>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66"/>
          <p:cNvGrpSpPr/>
          <p:nvPr/>
        </p:nvGrpSpPr>
        <p:grpSpPr>
          <a:xfrm>
            <a:off x="5745154" y="3673356"/>
            <a:ext cx="352886" cy="349133"/>
            <a:chOff x="4263650" y="3963700"/>
            <a:chExt cx="298550" cy="295375"/>
          </a:xfrm>
        </p:grpSpPr>
        <p:sp>
          <p:nvSpPr>
            <p:cNvPr id="5735" name="Google Shape;5735;p66"/>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6"/>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6"/>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6"/>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6"/>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6"/>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6"/>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66"/>
          <p:cNvGrpSpPr/>
          <p:nvPr/>
        </p:nvGrpSpPr>
        <p:grpSpPr>
          <a:xfrm>
            <a:off x="8023491" y="2748809"/>
            <a:ext cx="226264" cy="350079"/>
            <a:chOff x="6164975" y="3211525"/>
            <a:chExt cx="191425" cy="296175"/>
          </a:xfrm>
        </p:grpSpPr>
        <p:sp>
          <p:nvSpPr>
            <p:cNvPr id="5743" name="Google Shape;5743;p66"/>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6"/>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6"/>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6"/>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6"/>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6"/>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6"/>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66"/>
          <p:cNvGrpSpPr/>
          <p:nvPr/>
        </p:nvGrpSpPr>
        <p:grpSpPr>
          <a:xfrm>
            <a:off x="5285528" y="1397084"/>
            <a:ext cx="352886" cy="350049"/>
            <a:chOff x="946175" y="3253275"/>
            <a:chExt cx="298550" cy="296150"/>
          </a:xfrm>
        </p:grpSpPr>
        <p:sp>
          <p:nvSpPr>
            <p:cNvPr id="5751" name="Google Shape;5751;p66"/>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6"/>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6"/>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6"/>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6"/>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66"/>
          <p:cNvGrpSpPr/>
          <p:nvPr/>
        </p:nvGrpSpPr>
        <p:grpSpPr>
          <a:xfrm>
            <a:off x="5286459" y="1839048"/>
            <a:ext cx="351024" cy="347301"/>
            <a:chOff x="946175" y="3619500"/>
            <a:chExt cx="296975" cy="293825"/>
          </a:xfrm>
        </p:grpSpPr>
        <p:sp>
          <p:nvSpPr>
            <p:cNvPr id="5757" name="Google Shape;5757;p66"/>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6"/>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6"/>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6"/>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6"/>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6"/>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66"/>
          <p:cNvGrpSpPr/>
          <p:nvPr/>
        </p:nvGrpSpPr>
        <p:grpSpPr>
          <a:xfrm>
            <a:off x="5286001" y="2283682"/>
            <a:ext cx="351940" cy="350995"/>
            <a:chOff x="944600" y="3981825"/>
            <a:chExt cx="297750" cy="296950"/>
          </a:xfrm>
        </p:grpSpPr>
        <p:sp>
          <p:nvSpPr>
            <p:cNvPr id="5764" name="Google Shape;5764;p66"/>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6"/>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6"/>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6"/>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66"/>
          <p:cNvGrpSpPr/>
          <p:nvPr/>
        </p:nvGrpSpPr>
        <p:grpSpPr>
          <a:xfrm>
            <a:off x="7502937" y="1397542"/>
            <a:ext cx="350079" cy="349133"/>
            <a:chOff x="2768750" y="3227275"/>
            <a:chExt cx="296175" cy="295375"/>
          </a:xfrm>
        </p:grpSpPr>
        <p:sp>
          <p:nvSpPr>
            <p:cNvPr id="5769" name="Google Shape;5769;p66"/>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6"/>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6"/>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6"/>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6"/>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6"/>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6"/>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6"/>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66"/>
          <p:cNvGrpSpPr/>
          <p:nvPr/>
        </p:nvGrpSpPr>
        <p:grpSpPr>
          <a:xfrm>
            <a:off x="7523888" y="1838414"/>
            <a:ext cx="308177" cy="348572"/>
            <a:chOff x="2786075" y="3591800"/>
            <a:chExt cx="260725" cy="294900"/>
          </a:xfrm>
        </p:grpSpPr>
        <p:sp>
          <p:nvSpPr>
            <p:cNvPr id="5778" name="Google Shape;5778;p66"/>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6"/>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6"/>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6"/>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6"/>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3" name="Google Shape;5783;p66"/>
          <p:cNvGrpSpPr/>
          <p:nvPr/>
        </p:nvGrpSpPr>
        <p:grpSpPr>
          <a:xfrm>
            <a:off x="7564387" y="2284141"/>
            <a:ext cx="227180" cy="350079"/>
            <a:chOff x="2819150" y="3955025"/>
            <a:chExt cx="192200" cy="296175"/>
          </a:xfrm>
        </p:grpSpPr>
        <p:sp>
          <p:nvSpPr>
            <p:cNvPr id="5784" name="Google Shape;5784;p66"/>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6"/>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6"/>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6"/>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66"/>
          <p:cNvGrpSpPr/>
          <p:nvPr/>
        </p:nvGrpSpPr>
        <p:grpSpPr>
          <a:xfrm>
            <a:off x="6188160" y="2749739"/>
            <a:ext cx="349133" cy="348217"/>
            <a:chOff x="4629125" y="3235150"/>
            <a:chExt cx="295375" cy="294600"/>
          </a:xfrm>
        </p:grpSpPr>
        <p:sp>
          <p:nvSpPr>
            <p:cNvPr id="5789" name="Google Shape;5789;p66"/>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6"/>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6"/>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6"/>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6"/>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66"/>
          <p:cNvGrpSpPr/>
          <p:nvPr/>
        </p:nvGrpSpPr>
        <p:grpSpPr>
          <a:xfrm>
            <a:off x="6188145" y="3197272"/>
            <a:ext cx="349163" cy="349133"/>
            <a:chOff x="4628325" y="3599825"/>
            <a:chExt cx="295400" cy="295375"/>
          </a:xfrm>
        </p:grpSpPr>
        <p:sp>
          <p:nvSpPr>
            <p:cNvPr id="5795" name="Google Shape;5795;p66"/>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6"/>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6"/>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6"/>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6"/>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6"/>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6"/>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6"/>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6"/>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6"/>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6"/>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6"/>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66"/>
          <p:cNvGrpSpPr/>
          <p:nvPr/>
        </p:nvGrpSpPr>
        <p:grpSpPr>
          <a:xfrm>
            <a:off x="6209096" y="3672883"/>
            <a:ext cx="307261" cy="350079"/>
            <a:chOff x="4645650" y="3962900"/>
            <a:chExt cx="259950" cy="296175"/>
          </a:xfrm>
        </p:grpSpPr>
        <p:sp>
          <p:nvSpPr>
            <p:cNvPr id="5808" name="Google Shape;5808;p66"/>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6"/>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6"/>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6"/>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6"/>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6"/>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4" name="Google Shape;5814;p66"/>
          <p:cNvGrpSpPr/>
          <p:nvPr/>
        </p:nvGrpSpPr>
        <p:grpSpPr>
          <a:xfrm>
            <a:off x="7962056" y="3197745"/>
            <a:ext cx="349133" cy="348188"/>
            <a:chOff x="6143725" y="3582500"/>
            <a:chExt cx="295375" cy="294575"/>
          </a:xfrm>
        </p:grpSpPr>
        <p:sp>
          <p:nvSpPr>
            <p:cNvPr id="5815" name="Google Shape;5815;p66"/>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6"/>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6"/>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6"/>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6"/>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6"/>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6"/>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2" name="Google Shape;5822;p66"/>
          <p:cNvGrpSpPr/>
          <p:nvPr/>
        </p:nvGrpSpPr>
        <p:grpSpPr>
          <a:xfrm>
            <a:off x="5730883" y="1397084"/>
            <a:ext cx="350995" cy="350049"/>
            <a:chOff x="1310075" y="3253275"/>
            <a:chExt cx="296950" cy="296150"/>
          </a:xfrm>
        </p:grpSpPr>
        <p:sp>
          <p:nvSpPr>
            <p:cNvPr id="5823" name="Google Shape;5823;p66"/>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6"/>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6"/>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6" name="Google Shape;5826;p66"/>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7" name="Google Shape;5827;p66"/>
          <p:cNvGrpSpPr/>
          <p:nvPr/>
        </p:nvGrpSpPr>
        <p:grpSpPr>
          <a:xfrm>
            <a:off x="5730410" y="2283343"/>
            <a:ext cx="351941" cy="351675"/>
            <a:chOff x="1310075" y="3980250"/>
            <a:chExt cx="297750" cy="297525"/>
          </a:xfrm>
        </p:grpSpPr>
        <p:sp>
          <p:nvSpPr>
            <p:cNvPr id="5828" name="Google Shape;5828;p66"/>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6"/>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6"/>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6"/>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2" name="Google Shape;5832;p66"/>
          <p:cNvGrpSpPr/>
          <p:nvPr/>
        </p:nvGrpSpPr>
        <p:grpSpPr>
          <a:xfrm>
            <a:off x="7995198" y="1397542"/>
            <a:ext cx="266305" cy="349133"/>
            <a:chOff x="3167275" y="3227275"/>
            <a:chExt cx="225300" cy="295375"/>
          </a:xfrm>
        </p:grpSpPr>
        <p:sp>
          <p:nvSpPr>
            <p:cNvPr id="5833" name="Google Shape;5833;p66"/>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6"/>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6"/>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6"/>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6"/>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8" name="Google Shape;5838;p66"/>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9" name="Google Shape;5839;p66"/>
          <p:cNvGrpSpPr/>
          <p:nvPr/>
        </p:nvGrpSpPr>
        <p:grpSpPr>
          <a:xfrm>
            <a:off x="7952380" y="2284599"/>
            <a:ext cx="351940" cy="349163"/>
            <a:chOff x="3133425" y="3955025"/>
            <a:chExt cx="297750" cy="295400"/>
          </a:xfrm>
        </p:grpSpPr>
        <p:sp>
          <p:nvSpPr>
            <p:cNvPr id="5840" name="Google Shape;5840;p66"/>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6"/>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6"/>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66"/>
          <p:cNvGrpSpPr/>
          <p:nvPr/>
        </p:nvGrpSpPr>
        <p:grpSpPr>
          <a:xfrm>
            <a:off x="6632554" y="2748187"/>
            <a:ext cx="350079" cy="351320"/>
            <a:chOff x="4991425" y="3234750"/>
            <a:chExt cx="296175" cy="297225"/>
          </a:xfrm>
        </p:grpSpPr>
        <p:sp>
          <p:nvSpPr>
            <p:cNvPr id="5844" name="Google Shape;5844;p66"/>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6"/>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6"/>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6"/>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6"/>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6"/>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66"/>
          <p:cNvGrpSpPr/>
          <p:nvPr/>
        </p:nvGrpSpPr>
        <p:grpSpPr>
          <a:xfrm>
            <a:off x="6632554" y="3217750"/>
            <a:ext cx="350079" cy="308177"/>
            <a:chOff x="4991425" y="3617150"/>
            <a:chExt cx="296175" cy="260725"/>
          </a:xfrm>
        </p:grpSpPr>
        <p:sp>
          <p:nvSpPr>
            <p:cNvPr id="5851" name="Google Shape;5851;p66"/>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6"/>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6"/>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6"/>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6"/>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6"/>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6"/>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66"/>
          <p:cNvGrpSpPr/>
          <p:nvPr/>
        </p:nvGrpSpPr>
        <p:grpSpPr>
          <a:xfrm>
            <a:off x="6709827" y="3673341"/>
            <a:ext cx="195532" cy="349163"/>
            <a:chOff x="5056800" y="3962900"/>
            <a:chExt cx="165425" cy="295400"/>
          </a:xfrm>
        </p:grpSpPr>
        <p:sp>
          <p:nvSpPr>
            <p:cNvPr id="5859" name="Google Shape;5859;p66"/>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6"/>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6"/>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66"/>
          <p:cNvGrpSpPr/>
          <p:nvPr/>
        </p:nvGrpSpPr>
        <p:grpSpPr>
          <a:xfrm>
            <a:off x="7961125" y="3673357"/>
            <a:ext cx="350995" cy="349133"/>
            <a:chOff x="6168925" y="3936925"/>
            <a:chExt cx="296950" cy="295375"/>
          </a:xfrm>
        </p:grpSpPr>
        <p:sp>
          <p:nvSpPr>
            <p:cNvPr id="5863" name="Google Shape;5863;p66"/>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6"/>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6"/>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6"/>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6"/>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6"/>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66"/>
          <p:cNvGrpSpPr/>
          <p:nvPr/>
        </p:nvGrpSpPr>
        <p:grpSpPr>
          <a:xfrm>
            <a:off x="6174844" y="1390429"/>
            <a:ext cx="348188" cy="349133"/>
            <a:chOff x="1674750" y="3254050"/>
            <a:chExt cx="294575" cy="295375"/>
          </a:xfrm>
        </p:grpSpPr>
        <p:sp>
          <p:nvSpPr>
            <p:cNvPr id="5870" name="Google Shape;5870;p66"/>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6"/>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6"/>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66"/>
          <p:cNvGrpSpPr/>
          <p:nvPr/>
        </p:nvGrpSpPr>
        <p:grpSpPr>
          <a:xfrm>
            <a:off x="6189239" y="1838132"/>
            <a:ext cx="319347" cy="349133"/>
            <a:chOff x="1687350" y="3618725"/>
            <a:chExt cx="270175" cy="295375"/>
          </a:xfrm>
        </p:grpSpPr>
        <p:sp>
          <p:nvSpPr>
            <p:cNvPr id="5874" name="Google Shape;5874;p66"/>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6"/>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6"/>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66"/>
          <p:cNvGrpSpPr/>
          <p:nvPr/>
        </p:nvGrpSpPr>
        <p:grpSpPr>
          <a:xfrm>
            <a:off x="6172942" y="2284613"/>
            <a:ext cx="351940" cy="349133"/>
            <a:chOff x="1672375" y="3982600"/>
            <a:chExt cx="297750" cy="295375"/>
          </a:xfrm>
        </p:grpSpPr>
        <p:sp>
          <p:nvSpPr>
            <p:cNvPr id="5878" name="Google Shape;5878;p66"/>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6"/>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6"/>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66"/>
          <p:cNvGrpSpPr/>
          <p:nvPr/>
        </p:nvGrpSpPr>
        <p:grpSpPr>
          <a:xfrm>
            <a:off x="4864934" y="2748808"/>
            <a:ext cx="350079" cy="350079"/>
            <a:chOff x="3497300" y="3227275"/>
            <a:chExt cx="296175" cy="296175"/>
          </a:xfrm>
        </p:grpSpPr>
        <p:sp>
          <p:nvSpPr>
            <p:cNvPr id="5882" name="Google Shape;5882;p66"/>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6"/>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6"/>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6"/>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6"/>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6"/>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6"/>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6"/>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66"/>
          <p:cNvGrpSpPr/>
          <p:nvPr/>
        </p:nvGrpSpPr>
        <p:grpSpPr>
          <a:xfrm>
            <a:off x="4865407" y="3198203"/>
            <a:ext cx="349133" cy="347272"/>
            <a:chOff x="3497300" y="3591950"/>
            <a:chExt cx="295375" cy="293800"/>
          </a:xfrm>
        </p:grpSpPr>
        <p:sp>
          <p:nvSpPr>
            <p:cNvPr id="5891" name="Google Shape;5891;p66"/>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6"/>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6"/>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6"/>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6"/>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6"/>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6"/>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6"/>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66"/>
          <p:cNvGrpSpPr/>
          <p:nvPr/>
        </p:nvGrpSpPr>
        <p:grpSpPr>
          <a:xfrm>
            <a:off x="4865407" y="3673341"/>
            <a:ext cx="349133" cy="349163"/>
            <a:chOff x="3497300" y="3955025"/>
            <a:chExt cx="295375" cy="295400"/>
          </a:xfrm>
        </p:grpSpPr>
        <p:sp>
          <p:nvSpPr>
            <p:cNvPr id="5900" name="Google Shape;5900;p66"/>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6"/>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6"/>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66"/>
          <p:cNvGrpSpPr/>
          <p:nvPr/>
        </p:nvGrpSpPr>
        <p:grpSpPr>
          <a:xfrm>
            <a:off x="7089979" y="2749532"/>
            <a:ext cx="327739" cy="348631"/>
            <a:chOff x="5364750" y="3235150"/>
            <a:chExt cx="277275" cy="294950"/>
          </a:xfrm>
        </p:grpSpPr>
        <p:sp>
          <p:nvSpPr>
            <p:cNvPr id="5904" name="Google Shape;5904;p66"/>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6"/>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6"/>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6"/>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6"/>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6"/>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6"/>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6"/>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66"/>
          <p:cNvGrpSpPr/>
          <p:nvPr/>
        </p:nvGrpSpPr>
        <p:grpSpPr>
          <a:xfrm>
            <a:off x="7078337" y="3195868"/>
            <a:ext cx="351024" cy="351941"/>
            <a:chOff x="5355300" y="3598250"/>
            <a:chExt cx="296975" cy="297750"/>
          </a:xfrm>
        </p:grpSpPr>
        <p:sp>
          <p:nvSpPr>
            <p:cNvPr id="5913" name="Google Shape;5913;p66"/>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6"/>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6"/>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6"/>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6"/>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6"/>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6"/>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6"/>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66"/>
          <p:cNvGrpSpPr/>
          <p:nvPr/>
        </p:nvGrpSpPr>
        <p:grpSpPr>
          <a:xfrm>
            <a:off x="7082533" y="3734790"/>
            <a:ext cx="342632" cy="226264"/>
            <a:chOff x="5358450" y="4015675"/>
            <a:chExt cx="289875" cy="191425"/>
          </a:xfrm>
        </p:grpSpPr>
        <p:sp>
          <p:nvSpPr>
            <p:cNvPr id="5922" name="Google Shape;5922;p66"/>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6"/>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6"/>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6"/>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66"/>
          <p:cNvGrpSpPr/>
          <p:nvPr/>
        </p:nvGrpSpPr>
        <p:grpSpPr>
          <a:xfrm>
            <a:off x="6209015" y="4117322"/>
            <a:ext cx="351024" cy="325464"/>
            <a:chOff x="6543825" y="3202075"/>
            <a:chExt cx="296975" cy="275350"/>
          </a:xfrm>
        </p:grpSpPr>
        <p:sp>
          <p:nvSpPr>
            <p:cNvPr id="5927" name="Google Shape;5927;p66"/>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6"/>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6"/>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6"/>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6"/>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6"/>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6"/>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4" name="Google Shape;5934;p66"/>
          <p:cNvGrpSpPr/>
          <p:nvPr/>
        </p:nvGrpSpPr>
        <p:grpSpPr>
          <a:xfrm>
            <a:off x="6615996" y="1397069"/>
            <a:ext cx="350079" cy="350079"/>
            <a:chOff x="2037825" y="3254050"/>
            <a:chExt cx="296175" cy="296175"/>
          </a:xfrm>
        </p:grpSpPr>
        <p:sp>
          <p:nvSpPr>
            <p:cNvPr id="5935" name="Google Shape;5935;p66"/>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6"/>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6"/>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6"/>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6"/>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6"/>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1" name="Google Shape;5941;p66"/>
          <p:cNvGrpSpPr/>
          <p:nvPr/>
        </p:nvGrpSpPr>
        <p:grpSpPr>
          <a:xfrm>
            <a:off x="6614135" y="1838236"/>
            <a:ext cx="353802" cy="348926"/>
            <a:chOff x="2034675" y="3617925"/>
            <a:chExt cx="299325" cy="295200"/>
          </a:xfrm>
        </p:grpSpPr>
        <p:sp>
          <p:nvSpPr>
            <p:cNvPr id="5942" name="Google Shape;5942;p66"/>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6"/>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6"/>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6"/>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6"/>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66"/>
          <p:cNvGrpSpPr/>
          <p:nvPr/>
        </p:nvGrpSpPr>
        <p:grpSpPr>
          <a:xfrm>
            <a:off x="6615996" y="2284613"/>
            <a:ext cx="350079" cy="349133"/>
            <a:chOff x="2037825" y="3981825"/>
            <a:chExt cx="296175" cy="295375"/>
          </a:xfrm>
        </p:grpSpPr>
        <p:sp>
          <p:nvSpPr>
            <p:cNvPr id="5948" name="Google Shape;5948;p66"/>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6"/>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6"/>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1" name="Google Shape;5951;p66"/>
          <p:cNvGrpSpPr/>
          <p:nvPr/>
        </p:nvGrpSpPr>
        <p:grpSpPr>
          <a:xfrm>
            <a:off x="5301014" y="2780929"/>
            <a:ext cx="350079" cy="285837"/>
            <a:chOff x="3860400" y="3254050"/>
            <a:chExt cx="296175" cy="241825"/>
          </a:xfrm>
        </p:grpSpPr>
        <p:sp>
          <p:nvSpPr>
            <p:cNvPr id="5952" name="Google Shape;5952;p66"/>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6"/>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6"/>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6"/>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6"/>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6"/>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6"/>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66"/>
          <p:cNvGrpSpPr/>
          <p:nvPr/>
        </p:nvGrpSpPr>
        <p:grpSpPr>
          <a:xfrm>
            <a:off x="5300541" y="3196800"/>
            <a:ext cx="351024" cy="350079"/>
            <a:chOff x="3859600" y="3591950"/>
            <a:chExt cx="296975" cy="296175"/>
          </a:xfrm>
        </p:grpSpPr>
        <p:sp>
          <p:nvSpPr>
            <p:cNvPr id="5960" name="Google Shape;5960;p66"/>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6"/>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6"/>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3" name="Google Shape;5963;p66"/>
          <p:cNvGrpSpPr/>
          <p:nvPr/>
        </p:nvGrpSpPr>
        <p:grpSpPr>
          <a:xfrm>
            <a:off x="5301014" y="3672883"/>
            <a:ext cx="350079" cy="350079"/>
            <a:chOff x="3860400" y="3955025"/>
            <a:chExt cx="296175" cy="296175"/>
          </a:xfrm>
        </p:grpSpPr>
        <p:sp>
          <p:nvSpPr>
            <p:cNvPr id="5964" name="Google Shape;5964;p66"/>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6"/>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6"/>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6"/>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6"/>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66"/>
          <p:cNvGrpSpPr/>
          <p:nvPr/>
        </p:nvGrpSpPr>
        <p:grpSpPr>
          <a:xfrm>
            <a:off x="7516230" y="2749281"/>
            <a:ext cx="355664" cy="349133"/>
            <a:chOff x="5716825" y="3235950"/>
            <a:chExt cx="300900" cy="295375"/>
          </a:xfrm>
        </p:grpSpPr>
        <p:sp>
          <p:nvSpPr>
            <p:cNvPr id="5970" name="Google Shape;5970;p66"/>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6"/>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6"/>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6"/>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66"/>
          <p:cNvGrpSpPr/>
          <p:nvPr/>
        </p:nvGrpSpPr>
        <p:grpSpPr>
          <a:xfrm>
            <a:off x="7529261" y="3207969"/>
            <a:ext cx="329601" cy="327739"/>
            <a:chOff x="5727850" y="3609275"/>
            <a:chExt cx="278850" cy="277275"/>
          </a:xfrm>
        </p:grpSpPr>
        <p:sp>
          <p:nvSpPr>
            <p:cNvPr id="5975" name="Google Shape;5975;p66"/>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6"/>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6"/>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6"/>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6"/>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66"/>
          <p:cNvGrpSpPr/>
          <p:nvPr/>
        </p:nvGrpSpPr>
        <p:grpSpPr>
          <a:xfrm>
            <a:off x="7540446" y="3673356"/>
            <a:ext cx="307231" cy="349133"/>
            <a:chOff x="5736525" y="3963700"/>
            <a:chExt cx="259925" cy="295375"/>
          </a:xfrm>
        </p:grpSpPr>
        <p:sp>
          <p:nvSpPr>
            <p:cNvPr id="5981" name="Google Shape;5981;p66"/>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6"/>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6"/>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6"/>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6"/>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6"/>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6"/>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66"/>
          <p:cNvGrpSpPr/>
          <p:nvPr/>
        </p:nvGrpSpPr>
        <p:grpSpPr>
          <a:xfrm>
            <a:off x="6632026" y="4122683"/>
            <a:ext cx="351024" cy="350079"/>
            <a:chOff x="6553275" y="3604550"/>
            <a:chExt cx="296975" cy="296175"/>
          </a:xfrm>
        </p:grpSpPr>
        <p:sp>
          <p:nvSpPr>
            <p:cNvPr id="5989" name="Google Shape;5989;p66"/>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6"/>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6"/>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6"/>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6"/>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6"/>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5" name="Google Shape;5995;p6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5996" name="Google Shape;5996;p6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00" name="Shape 6000"/>
        <p:cNvGrpSpPr/>
        <p:nvPr/>
      </p:nvGrpSpPr>
      <p:grpSpPr>
        <a:xfrm>
          <a:off x="0" y="0"/>
          <a:ext cx="0" cy="0"/>
          <a:chOff x="0" y="0"/>
          <a:chExt cx="0" cy="0"/>
        </a:xfrm>
      </p:grpSpPr>
      <p:grpSp>
        <p:nvGrpSpPr>
          <p:cNvPr id="6001" name="Google Shape;6001;p67"/>
          <p:cNvGrpSpPr/>
          <p:nvPr/>
        </p:nvGrpSpPr>
        <p:grpSpPr>
          <a:xfrm>
            <a:off x="859032" y="1380546"/>
            <a:ext cx="294401" cy="353645"/>
            <a:chOff x="-35814600" y="3202075"/>
            <a:chExt cx="242625" cy="291450"/>
          </a:xfrm>
        </p:grpSpPr>
        <p:sp>
          <p:nvSpPr>
            <p:cNvPr id="6002" name="Google Shape;6002;p67"/>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7"/>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7"/>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7"/>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7"/>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7"/>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7"/>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67"/>
          <p:cNvGrpSpPr/>
          <p:nvPr/>
        </p:nvGrpSpPr>
        <p:grpSpPr>
          <a:xfrm>
            <a:off x="829410" y="1821466"/>
            <a:ext cx="353645" cy="353888"/>
            <a:chOff x="-35839800" y="3561025"/>
            <a:chExt cx="291450" cy="291650"/>
          </a:xfrm>
        </p:grpSpPr>
        <p:sp>
          <p:nvSpPr>
            <p:cNvPr id="6010" name="Google Shape;6010;p67"/>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7"/>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7"/>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7"/>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7"/>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7"/>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7"/>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7" name="Google Shape;6017;p67"/>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8" name="Google Shape;6018;p67"/>
          <p:cNvGrpSpPr/>
          <p:nvPr/>
        </p:nvGrpSpPr>
        <p:grpSpPr>
          <a:xfrm>
            <a:off x="3066955" y="1380546"/>
            <a:ext cx="353645" cy="353645"/>
            <a:chOff x="-34003850" y="3227275"/>
            <a:chExt cx="291450" cy="291450"/>
          </a:xfrm>
        </p:grpSpPr>
        <p:sp>
          <p:nvSpPr>
            <p:cNvPr id="6019" name="Google Shape;6019;p67"/>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7"/>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7"/>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7"/>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7"/>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67"/>
          <p:cNvGrpSpPr/>
          <p:nvPr/>
        </p:nvGrpSpPr>
        <p:grpSpPr>
          <a:xfrm>
            <a:off x="3066485" y="1821238"/>
            <a:ext cx="354586" cy="354343"/>
            <a:chOff x="-34004625" y="3585850"/>
            <a:chExt cx="292225" cy="292025"/>
          </a:xfrm>
        </p:grpSpPr>
        <p:sp>
          <p:nvSpPr>
            <p:cNvPr id="6025" name="Google Shape;6025;p67"/>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7"/>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7"/>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7"/>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7"/>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67"/>
          <p:cNvGrpSpPr/>
          <p:nvPr/>
        </p:nvGrpSpPr>
        <p:grpSpPr>
          <a:xfrm>
            <a:off x="3066000" y="2256439"/>
            <a:ext cx="355557" cy="354616"/>
            <a:chOff x="-34005425" y="3945575"/>
            <a:chExt cx="293025" cy="292250"/>
          </a:xfrm>
        </p:grpSpPr>
        <p:sp>
          <p:nvSpPr>
            <p:cNvPr id="6031" name="Google Shape;6031;p67"/>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7"/>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7"/>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4" name="Google Shape;6034;p67"/>
          <p:cNvGrpSpPr/>
          <p:nvPr/>
        </p:nvGrpSpPr>
        <p:grpSpPr>
          <a:xfrm>
            <a:off x="1713099" y="2729615"/>
            <a:ext cx="358408" cy="355557"/>
            <a:chOff x="-32174975" y="3192625"/>
            <a:chExt cx="295375" cy="293025"/>
          </a:xfrm>
        </p:grpSpPr>
        <p:sp>
          <p:nvSpPr>
            <p:cNvPr id="6035" name="Google Shape;6035;p67"/>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7"/>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7"/>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7"/>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9" name="Google Shape;6039;p67"/>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7"/>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1" name="Google Shape;6041;p67"/>
          <p:cNvGrpSpPr/>
          <p:nvPr/>
        </p:nvGrpSpPr>
        <p:grpSpPr>
          <a:xfrm>
            <a:off x="3952249" y="2730570"/>
            <a:ext cx="354586" cy="353645"/>
            <a:chOff x="-30345325" y="3184750"/>
            <a:chExt cx="292225" cy="291450"/>
          </a:xfrm>
        </p:grpSpPr>
        <p:sp>
          <p:nvSpPr>
            <p:cNvPr id="6042" name="Google Shape;6042;p67"/>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7"/>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7"/>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7"/>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7"/>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67"/>
          <p:cNvGrpSpPr/>
          <p:nvPr/>
        </p:nvGrpSpPr>
        <p:grpSpPr>
          <a:xfrm>
            <a:off x="1277001" y="1380546"/>
            <a:ext cx="353645" cy="353645"/>
            <a:chOff x="-35481425" y="3202075"/>
            <a:chExt cx="291450" cy="291450"/>
          </a:xfrm>
        </p:grpSpPr>
        <p:sp>
          <p:nvSpPr>
            <p:cNvPr id="6048" name="Google Shape;6048;p67"/>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7"/>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7"/>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7"/>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7"/>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7"/>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7"/>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67"/>
          <p:cNvGrpSpPr/>
          <p:nvPr/>
        </p:nvGrpSpPr>
        <p:grpSpPr>
          <a:xfrm>
            <a:off x="1276531" y="1822072"/>
            <a:ext cx="354586" cy="352675"/>
            <a:chOff x="-35482200" y="3561225"/>
            <a:chExt cx="292225" cy="290650"/>
          </a:xfrm>
        </p:grpSpPr>
        <p:sp>
          <p:nvSpPr>
            <p:cNvPr id="6056" name="Google Shape;6056;p67"/>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7"/>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7"/>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67"/>
          <p:cNvGrpSpPr/>
          <p:nvPr/>
        </p:nvGrpSpPr>
        <p:grpSpPr>
          <a:xfrm>
            <a:off x="1277001" y="2256940"/>
            <a:ext cx="353645" cy="353615"/>
            <a:chOff x="-35481425" y="3919600"/>
            <a:chExt cx="291450" cy="291425"/>
          </a:xfrm>
        </p:grpSpPr>
        <p:sp>
          <p:nvSpPr>
            <p:cNvPr id="6060" name="Google Shape;6060;p67"/>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7"/>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7"/>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7"/>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7"/>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7"/>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7"/>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7"/>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67"/>
          <p:cNvGrpSpPr/>
          <p:nvPr/>
        </p:nvGrpSpPr>
        <p:grpSpPr>
          <a:xfrm>
            <a:off x="3512636" y="1381031"/>
            <a:ext cx="357468" cy="352675"/>
            <a:chOff x="-33645475" y="3228075"/>
            <a:chExt cx="294600" cy="290650"/>
          </a:xfrm>
        </p:grpSpPr>
        <p:sp>
          <p:nvSpPr>
            <p:cNvPr id="6069" name="Google Shape;6069;p67"/>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7"/>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7"/>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7"/>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7"/>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7"/>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7"/>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67"/>
          <p:cNvGrpSpPr/>
          <p:nvPr/>
        </p:nvGrpSpPr>
        <p:grpSpPr>
          <a:xfrm>
            <a:off x="3513606" y="1821116"/>
            <a:ext cx="355526" cy="354586"/>
            <a:chOff x="-33646250" y="3586425"/>
            <a:chExt cx="293000" cy="292225"/>
          </a:xfrm>
        </p:grpSpPr>
        <p:sp>
          <p:nvSpPr>
            <p:cNvPr id="6077" name="Google Shape;6077;p67"/>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7"/>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9" name="Google Shape;6079;p67"/>
          <p:cNvGrpSpPr/>
          <p:nvPr/>
        </p:nvGrpSpPr>
        <p:grpSpPr>
          <a:xfrm>
            <a:off x="3514076" y="2255969"/>
            <a:ext cx="354586" cy="355557"/>
            <a:chOff x="-33645475" y="3944800"/>
            <a:chExt cx="292225" cy="293025"/>
          </a:xfrm>
        </p:grpSpPr>
        <p:sp>
          <p:nvSpPr>
            <p:cNvPr id="6080" name="Google Shape;6080;p67"/>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7"/>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7"/>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7"/>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7"/>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7"/>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7"/>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7"/>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7"/>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7"/>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67"/>
          <p:cNvGrpSpPr/>
          <p:nvPr/>
        </p:nvGrpSpPr>
        <p:grpSpPr>
          <a:xfrm>
            <a:off x="2167295" y="2729706"/>
            <a:ext cx="352675" cy="355375"/>
            <a:chOff x="-31809525" y="3192625"/>
            <a:chExt cx="290650" cy="292875"/>
          </a:xfrm>
        </p:grpSpPr>
        <p:sp>
          <p:nvSpPr>
            <p:cNvPr id="6091" name="Google Shape;6091;p67"/>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7"/>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7"/>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7"/>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5" name="Google Shape;6095;p67"/>
          <p:cNvGrpSpPr/>
          <p:nvPr/>
        </p:nvGrpSpPr>
        <p:grpSpPr>
          <a:xfrm>
            <a:off x="2166810" y="3200258"/>
            <a:ext cx="353645" cy="355557"/>
            <a:chOff x="-31811100" y="3550975"/>
            <a:chExt cx="291450" cy="293025"/>
          </a:xfrm>
        </p:grpSpPr>
        <p:sp>
          <p:nvSpPr>
            <p:cNvPr id="6096" name="Google Shape;6096;p67"/>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7"/>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7"/>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7"/>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7"/>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7"/>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7"/>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67"/>
          <p:cNvGrpSpPr/>
          <p:nvPr/>
        </p:nvGrpSpPr>
        <p:grpSpPr>
          <a:xfrm>
            <a:off x="2160606" y="3664562"/>
            <a:ext cx="366052" cy="356831"/>
            <a:chOff x="-31817400" y="3910025"/>
            <a:chExt cx="301675" cy="294075"/>
          </a:xfrm>
        </p:grpSpPr>
        <p:sp>
          <p:nvSpPr>
            <p:cNvPr id="6104" name="Google Shape;6104;p67"/>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7"/>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7"/>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7" name="Google Shape;6107;p67"/>
          <p:cNvGrpSpPr/>
          <p:nvPr/>
        </p:nvGrpSpPr>
        <p:grpSpPr>
          <a:xfrm>
            <a:off x="3952234" y="3200743"/>
            <a:ext cx="354616" cy="354586"/>
            <a:chOff x="-30354000" y="3569100"/>
            <a:chExt cx="292250" cy="292225"/>
          </a:xfrm>
        </p:grpSpPr>
        <p:sp>
          <p:nvSpPr>
            <p:cNvPr id="6108" name="Google Shape;6108;p67"/>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7"/>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7"/>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7"/>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7"/>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7"/>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67"/>
          <p:cNvGrpSpPr/>
          <p:nvPr/>
        </p:nvGrpSpPr>
        <p:grpSpPr>
          <a:xfrm>
            <a:off x="1730812" y="1380546"/>
            <a:ext cx="342148" cy="353645"/>
            <a:chOff x="-35118325" y="3202075"/>
            <a:chExt cx="281975" cy="291450"/>
          </a:xfrm>
        </p:grpSpPr>
        <p:sp>
          <p:nvSpPr>
            <p:cNvPr id="6115" name="Google Shape;6115;p67"/>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7"/>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7"/>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7"/>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67"/>
          <p:cNvGrpSpPr/>
          <p:nvPr/>
        </p:nvGrpSpPr>
        <p:grpSpPr>
          <a:xfrm>
            <a:off x="1724593" y="1821799"/>
            <a:ext cx="354586" cy="353221"/>
            <a:chOff x="-35123050" y="3561225"/>
            <a:chExt cx="292225" cy="291100"/>
          </a:xfrm>
        </p:grpSpPr>
        <p:sp>
          <p:nvSpPr>
            <p:cNvPr id="6120" name="Google Shape;6120;p67"/>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7"/>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67"/>
          <p:cNvGrpSpPr/>
          <p:nvPr/>
        </p:nvGrpSpPr>
        <p:grpSpPr>
          <a:xfrm>
            <a:off x="1766652" y="2256940"/>
            <a:ext cx="270467" cy="353615"/>
            <a:chOff x="-35089175" y="3919600"/>
            <a:chExt cx="222900" cy="291425"/>
          </a:xfrm>
        </p:grpSpPr>
        <p:sp>
          <p:nvSpPr>
            <p:cNvPr id="6123" name="Google Shape;6123;p67"/>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7"/>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67"/>
          <p:cNvGrpSpPr/>
          <p:nvPr/>
        </p:nvGrpSpPr>
        <p:grpSpPr>
          <a:xfrm>
            <a:off x="3963648" y="1380303"/>
            <a:ext cx="336445" cy="354131"/>
            <a:chOff x="-33277650" y="3226875"/>
            <a:chExt cx="277275" cy="291850"/>
          </a:xfrm>
        </p:grpSpPr>
        <p:sp>
          <p:nvSpPr>
            <p:cNvPr id="6126" name="Google Shape;6126;p67"/>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7"/>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7"/>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7"/>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7"/>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7"/>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7"/>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67"/>
          <p:cNvGrpSpPr/>
          <p:nvPr/>
        </p:nvGrpSpPr>
        <p:grpSpPr>
          <a:xfrm>
            <a:off x="3955048" y="1821587"/>
            <a:ext cx="353645" cy="353645"/>
            <a:chOff x="-33286325" y="3586425"/>
            <a:chExt cx="291450" cy="291450"/>
          </a:xfrm>
        </p:grpSpPr>
        <p:sp>
          <p:nvSpPr>
            <p:cNvPr id="6134" name="Google Shape;6134;p67"/>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7"/>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7"/>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7"/>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7"/>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67"/>
          <p:cNvGrpSpPr/>
          <p:nvPr/>
        </p:nvGrpSpPr>
        <p:grpSpPr>
          <a:xfrm>
            <a:off x="3955048" y="2255969"/>
            <a:ext cx="353645" cy="355557"/>
            <a:chOff x="-33286325" y="3944800"/>
            <a:chExt cx="291450" cy="293025"/>
          </a:xfrm>
        </p:grpSpPr>
        <p:sp>
          <p:nvSpPr>
            <p:cNvPr id="6140" name="Google Shape;6140;p67"/>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7"/>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7"/>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7"/>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67"/>
          <p:cNvGrpSpPr/>
          <p:nvPr/>
        </p:nvGrpSpPr>
        <p:grpSpPr>
          <a:xfrm>
            <a:off x="2613445" y="2729129"/>
            <a:ext cx="353645" cy="356527"/>
            <a:chOff x="-31452725" y="3191825"/>
            <a:chExt cx="291450" cy="293825"/>
          </a:xfrm>
        </p:grpSpPr>
        <p:sp>
          <p:nvSpPr>
            <p:cNvPr id="6145" name="Google Shape;6145;p67"/>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7"/>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7"/>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7"/>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9" name="Google Shape;6149;p67"/>
          <p:cNvGrpSpPr/>
          <p:nvPr/>
        </p:nvGrpSpPr>
        <p:grpSpPr>
          <a:xfrm>
            <a:off x="2612975" y="3200744"/>
            <a:ext cx="354586" cy="354586"/>
            <a:chOff x="-31452725" y="3551775"/>
            <a:chExt cx="292225" cy="292225"/>
          </a:xfrm>
        </p:grpSpPr>
        <p:sp>
          <p:nvSpPr>
            <p:cNvPr id="6150" name="Google Shape;6150;p67"/>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7"/>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7"/>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7"/>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4" name="Google Shape;6154;p67"/>
          <p:cNvGrpSpPr/>
          <p:nvPr/>
        </p:nvGrpSpPr>
        <p:grpSpPr>
          <a:xfrm>
            <a:off x="2611534" y="3664729"/>
            <a:ext cx="357468" cy="356497"/>
            <a:chOff x="-31455100" y="3909350"/>
            <a:chExt cx="294600" cy="293800"/>
          </a:xfrm>
        </p:grpSpPr>
        <p:sp>
          <p:nvSpPr>
            <p:cNvPr id="6155" name="Google Shape;6155;p67"/>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7"/>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7" name="Google Shape;6157;p67"/>
          <p:cNvGrpSpPr/>
          <p:nvPr/>
        </p:nvGrpSpPr>
        <p:grpSpPr>
          <a:xfrm>
            <a:off x="3952719" y="3665684"/>
            <a:ext cx="353645" cy="354586"/>
            <a:chOff x="-30345325" y="3918800"/>
            <a:chExt cx="291450" cy="292225"/>
          </a:xfrm>
        </p:grpSpPr>
        <p:sp>
          <p:nvSpPr>
            <p:cNvPr id="6158" name="Google Shape;6158;p67"/>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7"/>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7"/>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7"/>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7"/>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67"/>
          <p:cNvGrpSpPr/>
          <p:nvPr/>
        </p:nvGrpSpPr>
        <p:grpSpPr>
          <a:xfrm>
            <a:off x="2172184" y="1821587"/>
            <a:ext cx="353645" cy="353645"/>
            <a:chOff x="-34763900" y="3561225"/>
            <a:chExt cx="291450" cy="291450"/>
          </a:xfrm>
        </p:grpSpPr>
        <p:sp>
          <p:nvSpPr>
            <p:cNvPr id="6164" name="Google Shape;6164;p67"/>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7"/>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7"/>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7" name="Google Shape;6167;p67"/>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8" name="Google Shape;6168;p67"/>
          <p:cNvGrpSpPr/>
          <p:nvPr/>
        </p:nvGrpSpPr>
        <p:grpSpPr>
          <a:xfrm>
            <a:off x="827081" y="2730099"/>
            <a:ext cx="354586" cy="354586"/>
            <a:chOff x="-32927950" y="3227275"/>
            <a:chExt cx="292225" cy="292225"/>
          </a:xfrm>
        </p:grpSpPr>
        <p:sp>
          <p:nvSpPr>
            <p:cNvPr id="6169" name="Google Shape;6169;p67"/>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7"/>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7"/>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7"/>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7"/>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4" name="Google Shape;6174;p67"/>
          <p:cNvGrpSpPr/>
          <p:nvPr/>
        </p:nvGrpSpPr>
        <p:grpSpPr>
          <a:xfrm>
            <a:off x="826596" y="3201213"/>
            <a:ext cx="355557" cy="353645"/>
            <a:chOff x="-32927950" y="3586425"/>
            <a:chExt cx="293025" cy="291450"/>
          </a:xfrm>
        </p:grpSpPr>
        <p:sp>
          <p:nvSpPr>
            <p:cNvPr id="6175" name="Google Shape;6175;p67"/>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7"/>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7"/>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7"/>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7"/>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67"/>
          <p:cNvGrpSpPr/>
          <p:nvPr/>
        </p:nvGrpSpPr>
        <p:grpSpPr>
          <a:xfrm>
            <a:off x="827081" y="3665198"/>
            <a:ext cx="354586" cy="355557"/>
            <a:chOff x="-32927950" y="3944800"/>
            <a:chExt cx="292225" cy="293025"/>
          </a:xfrm>
        </p:grpSpPr>
        <p:sp>
          <p:nvSpPr>
            <p:cNvPr id="6181" name="Google Shape;6181;p67"/>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7"/>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7"/>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7"/>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7"/>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7"/>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7"/>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7"/>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7"/>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67"/>
          <p:cNvGrpSpPr/>
          <p:nvPr/>
        </p:nvGrpSpPr>
        <p:grpSpPr>
          <a:xfrm>
            <a:off x="3055873" y="2730449"/>
            <a:ext cx="354586" cy="353888"/>
            <a:chOff x="-31094350" y="3194000"/>
            <a:chExt cx="292225" cy="291650"/>
          </a:xfrm>
        </p:grpSpPr>
        <p:sp>
          <p:nvSpPr>
            <p:cNvPr id="6191" name="Google Shape;6191;p67"/>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7"/>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7"/>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7"/>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7"/>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7"/>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7"/>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7"/>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67"/>
          <p:cNvGrpSpPr/>
          <p:nvPr/>
        </p:nvGrpSpPr>
        <p:grpSpPr>
          <a:xfrm>
            <a:off x="3056343" y="3200941"/>
            <a:ext cx="353645" cy="354191"/>
            <a:chOff x="-31093575" y="3552550"/>
            <a:chExt cx="291450" cy="291900"/>
          </a:xfrm>
        </p:grpSpPr>
        <p:sp>
          <p:nvSpPr>
            <p:cNvPr id="6200" name="Google Shape;6200;p67"/>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7"/>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7"/>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7"/>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4" name="Google Shape;6204;p67"/>
          <p:cNvGrpSpPr/>
          <p:nvPr/>
        </p:nvGrpSpPr>
        <p:grpSpPr>
          <a:xfrm>
            <a:off x="2182711" y="1380546"/>
            <a:ext cx="332593" cy="353645"/>
            <a:chOff x="-34755225" y="3202075"/>
            <a:chExt cx="274100" cy="291450"/>
          </a:xfrm>
        </p:grpSpPr>
        <p:sp>
          <p:nvSpPr>
            <p:cNvPr id="6205" name="Google Shape;6205;p67"/>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7"/>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7"/>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7"/>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7"/>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7"/>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7"/>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2" name="Google Shape;6212;p67"/>
          <p:cNvGrpSpPr/>
          <p:nvPr/>
        </p:nvGrpSpPr>
        <p:grpSpPr>
          <a:xfrm>
            <a:off x="3056343" y="3666169"/>
            <a:ext cx="353645" cy="353615"/>
            <a:chOff x="-31093575" y="3911725"/>
            <a:chExt cx="291450" cy="291425"/>
          </a:xfrm>
        </p:grpSpPr>
        <p:sp>
          <p:nvSpPr>
            <p:cNvPr id="6213" name="Google Shape;6213;p67"/>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7"/>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67"/>
          <p:cNvGrpSpPr/>
          <p:nvPr/>
        </p:nvGrpSpPr>
        <p:grpSpPr>
          <a:xfrm>
            <a:off x="2165773" y="4123136"/>
            <a:ext cx="356497" cy="354586"/>
            <a:chOff x="-29946000" y="3183175"/>
            <a:chExt cx="293800" cy="292225"/>
          </a:xfrm>
        </p:grpSpPr>
        <p:sp>
          <p:nvSpPr>
            <p:cNvPr id="6216" name="Google Shape;6216;p67"/>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7"/>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7"/>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7"/>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7"/>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7"/>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67"/>
          <p:cNvGrpSpPr/>
          <p:nvPr/>
        </p:nvGrpSpPr>
        <p:grpSpPr>
          <a:xfrm>
            <a:off x="2610305" y="1380289"/>
            <a:ext cx="358408" cy="354161"/>
            <a:chOff x="-34408675" y="3202075"/>
            <a:chExt cx="295375" cy="291875"/>
          </a:xfrm>
        </p:grpSpPr>
        <p:sp>
          <p:nvSpPr>
            <p:cNvPr id="6223" name="Google Shape;6223;p67"/>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7"/>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7"/>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7"/>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67"/>
          <p:cNvGrpSpPr/>
          <p:nvPr/>
        </p:nvGrpSpPr>
        <p:grpSpPr>
          <a:xfrm>
            <a:off x="2612216" y="1820283"/>
            <a:ext cx="354586" cy="356254"/>
            <a:chOff x="-34405525" y="3558075"/>
            <a:chExt cx="292225" cy="293600"/>
          </a:xfrm>
        </p:grpSpPr>
        <p:sp>
          <p:nvSpPr>
            <p:cNvPr id="6228" name="Google Shape;6228;p67"/>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7"/>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7"/>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67"/>
          <p:cNvGrpSpPr/>
          <p:nvPr/>
        </p:nvGrpSpPr>
        <p:grpSpPr>
          <a:xfrm>
            <a:off x="2611730" y="2256940"/>
            <a:ext cx="355557" cy="353615"/>
            <a:chOff x="-34406325" y="3919600"/>
            <a:chExt cx="293025" cy="291425"/>
          </a:xfrm>
        </p:grpSpPr>
        <p:sp>
          <p:nvSpPr>
            <p:cNvPr id="6232" name="Google Shape;6232;p67"/>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7"/>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7"/>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7"/>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7"/>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7"/>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7"/>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9" name="Google Shape;6239;p67"/>
          <p:cNvGrpSpPr/>
          <p:nvPr/>
        </p:nvGrpSpPr>
        <p:grpSpPr>
          <a:xfrm>
            <a:off x="1275628" y="2736303"/>
            <a:ext cx="353645" cy="342179"/>
            <a:chOff x="-32568800" y="3232000"/>
            <a:chExt cx="291450" cy="282000"/>
          </a:xfrm>
        </p:grpSpPr>
        <p:sp>
          <p:nvSpPr>
            <p:cNvPr id="6240" name="Google Shape;6240;p67"/>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7"/>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67"/>
          <p:cNvGrpSpPr/>
          <p:nvPr/>
        </p:nvGrpSpPr>
        <p:grpSpPr>
          <a:xfrm>
            <a:off x="1275158" y="3201213"/>
            <a:ext cx="354586" cy="353645"/>
            <a:chOff x="-32569575" y="3586425"/>
            <a:chExt cx="292225" cy="291450"/>
          </a:xfrm>
        </p:grpSpPr>
        <p:sp>
          <p:nvSpPr>
            <p:cNvPr id="6243" name="Google Shape;6243;p67"/>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7"/>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67"/>
          <p:cNvGrpSpPr/>
          <p:nvPr/>
        </p:nvGrpSpPr>
        <p:grpSpPr>
          <a:xfrm>
            <a:off x="1266073" y="3665805"/>
            <a:ext cx="372756" cy="354343"/>
            <a:chOff x="-32576675" y="3944600"/>
            <a:chExt cx="307200" cy="292025"/>
          </a:xfrm>
        </p:grpSpPr>
        <p:sp>
          <p:nvSpPr>
            <p:cNvPr id="6246" name="Google Shape;6246;p67"/>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7"/>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67"/>
          <p:cNvGrpSpPr/>
          <p:nvPr/>
        </p:nvGrpSpPr>
        <p:grpSpPr>
          <a:xfrm>
            <a:off x="3511040" y="2730100"/>
            <a:ext cx="354586" cy="354586"/>
            <a:chOff x="-30735200" y="3192625"/>
            <a:chExt cx="292225" cy="292225"/>
          </a:xfrm>
        </p:grpSpPr>
        <p:sp>
          <p:nvSpPr>
            <p:cNvPr id="6249" name="Google Shape;6249;p67"/>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7"/>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7"/>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7"/>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7"/>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7"/>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7"/>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67"/>
          <p:cNvGrpSpPr/>
          <p:nvPr/>
        </p:nvGrpSpPr>
        <p:grpSpPr>
          <a:xfrm>
            <a:off x="3511040" y="3201532"/>
            <a:ext cx="354586" cy="353008"/>
            <a:chOff x="-30735200" y="3552550"/>
            <a:chExt cx="292225" cy="290925"/>
          </a:xfrm>
        </p:grpSpPr>
        <p:sp>
          <p:nvSpPr>
            <p:cNvPr id="6257" name="Google Shape;6257;p67"/>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7"/>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67"/>
          <p:cNvGrpSpPr/>
          <p:nvPr/>
        </p:nvGrpSpPr>
        <p:grpSpPr>
          <a:xfrm>
            <a:off x="3511040" y="3666154"/>
            <a:ext cx="354586" cy="353645"/>
            <a:chOff x="-30735200" y="3910925"/>
            <a:chExt cx="292225" cy="291450"/>
          </a:xfrm>
        </p:grpSpPr>
        <p:sp>
          <p:nvSpPr>
            <p:cNvPr id="6260" name="Google Shape;6260;p67"/>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7"/>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2" name="Google Shape;6262;p67"/>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3" name="Google Shape;6263;p67"/>
          <p:cNvGrpSpPr/>
          <p:nvPr/>
        </p:nvGrpSpPr>
        <p:grpSpPr>
          <a:xfrm>
            <a:off x="4864547" y="1375808"/>
            <a:ext cx="358971" cy="359224"/>
            <a:chOff x="-57956275" y="3197925"/>
            <a:chExt cx="319000" cy="319225"/>
          </a:xfrm>
        </p:grpSpPr>
        <p:sp>
          <p:nvSpPr>
            <p:cNvPr id="6264" name="Google Shape;6264;p6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67"/>
          <p:cNvGrpSpPr/>
          <p:nvPr/>
        </p:nvGrpSpPr>
        <p:grpSpPr>
          <a:xfrm>
            <a:off x="4886701" y="1832234"/>
            <a:ext cx="314662" cy="358971"/>
            <a:chOff x="-57940525" y="3590375"/>
            <a:chExt cx="279625" cy="319000"/>
          </a:xfrm>
        </p:grpSpPr>
        <p:sp>
          <p:nvSpPr>
            <p:cNvPr id="6272" name="Google Shape;6272;p67"/>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7"/>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7"/>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7"/>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7"/>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7" name="Google Shape;6277;p67"/>
          <p:cNvGrpSpPr/>
          <p:nvPr/>
        </p:nvGrpSpPr>
        <p:grpSpPr>
          <a:xfrm>
            <a:off x="4857582" y="2273605"/>
            <a:ext cx="358099" cy="358999"/>
            <a:chOff x="-57959425" y="3982600"/>
            <a:chExt cx="318225" cy="319025"/>
          </a:xfrm>
        </p:grpSpPr>
        <p:sp>
          <p:nvSpPr>
            <p:cNvPr id="6278" name="Google Shape;6278;p67"/>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7"/>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7"/>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7"/>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67"/>
          <p:cNvGrpSpPr/>
          <p:nvPr/>
        </p:nvGrpSpPr>
        <p:grpSpPr>
          <a:xfrm>
            <a:off x="7057749" y="1376934"/>
            <a:ext cx="357226" cy="357226"/>
            <a:chOff x="-55987225" y="3198925"/>
            <a:chExt cx="317450" cy="317450"/>
          </a:xfrm>
        </p:grpSpPr>
        <p:sp>
          <p:nvSpPr>
            <p:cNvPr id="6283" name="Google Shape;6283;p67"/>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7"/>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7"/>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7"/>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67"/>
          <p:cNvGrpSpPr/>
          <p:nvPr/>
        </p:nvGrpSpPr>
        <p:grpSpPr>
          <a:xfrm>
            <a:off x="7057749" y="1832965"/>
            <a:ext cx="357226" cy="357367"/>
            <a:chOff x="-55987225" y="3591025"/>
            <a:chExt cx="317450" cy="317575"/>
          </a:xfrm>
        </p:grpSpPr>
        <p:sp>
          <p:nvSpPr>
            <p:cNvPr id="6288" name="Google Shape;6288;p67"/>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7"/>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7"/>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7"/>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7"/>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3" name="Google Shape;6293;p67"/>
          <p:cNvGrpSpPr/>
          <p:nvPr/>
        </p:nvGrpSpPr>
        <p:grpSpPr>
          <a:xfrm>
            <a:off x="7071665" y="2273605"/>
            <a:ext cx="358999" cy="358999"/>
            <a:chOff x="-55988800" y="3982600"/>
            <a:chExt cx="319025" cy="319025"/>
          </a:xfrm>
        </p:grpSpPr>
        <p:sp>
          <p:nvSpPr>
            <p:cNvPr id="6294" name="Google Shape;6294;p67"/>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7"/>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7"/>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7"/>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7"/>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9" name="Google Shape;6299;p67"/>
          <p:cNvGrpSpPr/>
          <p:nvPr/>
        </p:nvGrpSpPr>
        <p:grpSpPr>
          <a:xfrm>
            <a:off x="5730184" y="2731562"/>
            <a:ext cx="356326" cy="358971"/>
            <a:chOff x="-54026025" y="3192625"/>
            <a:chExt cx="316650" cy="319000"/>
          </a:xfrm>
        </p:grpSpPr>
        <p:sp>
          <p:nvSpPr>
            <p:cNvPr id="6300" name="Google Shape;6300;p67"/>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7"/>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7"/>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7"/>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7"/>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7"/>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7"/>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7"/>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8" name="Google Shape;6308;p67"/>
          <p:cNvGrpSpPr/>
          <p:nvPr/>
        </p:nvGrpSpPr>
        <p:grpSpPr>
          <a:xfrm>
            <a:off x="5750130" y="3202536"/>
            <a:ext cx="316434" cy="358099"/>
            <a:chOff x="-54007925" y="3584850"/>
            <a:chExt cx="281200" cy="318225"/>
          </a:xfrm>
        </p:grpSpPr>
        <p:sp>
          <p:nvSpPr>
            <p:cNvPr id="6309" name="Google Shape;6309;p67"/>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7"/>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7"/>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7"/>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7"/>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7"/>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67"/>
          <p:cNvGrpSpPr/>
          <p:nvPr/>
        </p:nvGrpSpPr>
        <p:grpSpPr>
          <a:xfrm>
            <a:off x="5750130" y="3664421"/>
            <a:ext cx="316434" cy="358914"/>
            <a:chOff x="-54007925" y="3975575"/>
            <a:chExt cx="281200" cy="318950"/>
          </a:xfrm>
        </p:grpSpPr>
        <p:sp>
          <p:nvSpPr>
            <p:cNvPr id="6316" name="Google Shape;6316;p67"/>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7"/>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7"/>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7"/>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0" name="Google Shape;6320;p67"/>
          <p:cNvGrpSpPr/>
          <p:nvPr/>
        </p:nvGrpSpPr>
        <p:grpSpPr>
          <a:xfrm>
            <a:off x="7984996" y="2748891"/>
            <a:ext cx="274770" cy="358492"/>
            <a:chOff x="-52005775" y="3208025"/>
            <a:chExt cx="244175" cy="318575"/>
          </a:xfrm>
        </p:grpSpPr>
        <p:sp>
          <p:nvSpPr>
            <p:cNvPr id="6321" name="Google Shape;6321;p67"/>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7"/>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7"/>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7"/>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7"/>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7"/>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7"/>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7"/>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7"/>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7"/>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7"/>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67"/>
          <p:cNvGrpSpPr/>
          <p:nvPr/>
        </p:nvGrpSpPr>
        <p:grpSpPr>
          <a:xfrm>
            <a:off x="5291462" y="1376934"/>
            <a:ext cx="358099" cy="358099"/>
            <a:chOff x="-57568775" y="3198925"/>
            <a:chExt cx="318225" cy="318225"/>
          </a:xfrm>
        </p:grpSpPr>
        <p:sp>
          <p:nvSpPr>
            <p:cNvPr id="6333" name="Google Shape;6333;p6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9" name="Google Shape;6339;p67"/>
          <p:cNvGrpSpPr/>
          <p:nvPr/>
        </p:nvGrpSpPr>
        <p:grpSpPr>
          <a:xfrm>
            <a:off x="5313181" y="1832234"/>
            <a:ext cx="314662" cy="358099"/>
            <a:chOff x="-57549075" y="3590375"/>
            <a:chExt cx="279625" cy="318225"/>
          </a:xfrm>
        </p:grpSpPr>
        <p:sp>
          <p:nvSpPr>
            <p:cNvPr id="6340" name="Google Shape;6340;p67"/>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7"/>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7"/>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7"/>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4" name="Google Shape;6344;p67"/>
          <p:cNvGrpSpPr/>
          <p:nvPr/>
        </p:nvGrpSpPr>
        <p:grpSpPr>
          <a:xfrm>
            <a:off x="5305378" y="2273605"/>
            <a:ext cx="359871" cy="359871"/>
            <a:chOff x="-57570350" y="3982600"/>
            <a:chExt cx="319800" cy="319800"/>
          </a:xfrm>
        </p:grpSpPr>
        <p:sp>
          <p:nvSpPr>
            <p:cNvPr id="6345" name="Google Shape;6345;p67"/>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7"/>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7"/>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7"/>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9" name="Google Shape;6349;p67"/>
          <p:cNvGrpSpPr/>
          <p:nvPr/>
        </p:nvGrpSpPr>
        <p:grpSpPr>
          <a:xfrm>
            <a:off x="7520416" y="1376033"/>
            <a:ext cx="314662" cy="358999"/>
            <a:chOff x="-55576850" y="3198125"/>
            <a:chExt cx="279625" cy="319025"/>
          </a:xfrm>
        </p:grpSpPr>
        <p:sp>
          <p:nvSpPr>
            <p:cNvPr id="6350" name="Google Shape;6350;p6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67"/>
          <p:cNvGrpSpPr/>
          <p:nvPr/>
        </p:nvGrpSpPr>
        <p:grpSpPr>
          <a:xfrm>
            <a:off x="7497812" y="1832009"/>
            <a:ext cx="359871" cy="358324"/>
            <a:chOff x="-55596550" y="3590175"/>
            <a:chExt cx="319800" cy="318425"/>
          </a:xfrm>
        </p:grpSpPr>
        <p:sp>
          <p:nvSpPr>
            <p:cNvPr id="6355" name="Google Shape;6355;p67"/>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7"/>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7"/>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7"/>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9" name="Google Shape;6359;p67"/>
          <p:cNvGrpSpPr/>
          <p:nvPr/>
        </p:nvGrpSpPr>
        <p:grpSpPr>
          <a:xfrm>
            <a:off x="7513049" y="2273351"/>
            <a:ext cx="358999" cy="359252"/>
            <a:chOff x="-55595775" y="3982375"/>
            <a:chExt cx="319025" cy="319250"/>
          </a:xfrm>
        </p:grpSpPr>
        <p:sp>
          <p:nvSpPr>
            <p:cNvPr id="6360" name="Google Shape;6360;p6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6" name="Google Shape;6366;p67"/>
          <p:cNvGrpSpPr/>
          <p:nvPr/>
        </p:nvGrpSpPr>
        <p:grpSpPr>
          <a:xfrm>
            <a:off x="6170232" y="2731562"/>
            <a:ext cx="358999" cy="358099"/>
            <a:chOff x="-53635375" y="3192625"/>
            <a:chExt cx="319025" cy="318225"/>
          </a:xfrm>
        </p:grpSpPr>
        <p:sp>
          <p:nvSpPr>
            <p:cNvPr id="6367" name="Google Shape;6367;p67"/>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7"/>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7"/>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0" name="Google Shape;6370;p67"/>
          <p:cNvGrpSpPr/>
          <p:nvPr/>
        </p:nvGrpSpPr>
        <p:grpSpPr>
          <a:xfrm>
            <a:off x="6192401" y="3202536"/>
            <a:ext cx="314662" cy="358999"/>
            <a:chOff x="-53615675" y="3584850"/>
            <a:chExt cx="279625" cy="319025"/>
          </a:xfrm>
        </p:grpSpPr>
        <p:sp>
          <p:nvSpPr>
            <p:cNvPr id="6371" name="Google Shape;6371;p67"/>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7"/>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7"/>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4" name="Google Shape;6374;p67"/>
          <p:cNvGrpSpPr/>
          <p:nvPr/>
        </p:nvGrpSpPr>
        <p:grpSpPr>
          <a:xfrm>
            <a:off x="6170246" y="3665461"/>
            <a:ext cx="358971" cy="357874"/>
            <a:chOff x="-53634575" y="3976500"/>
            <a:chExt cx="319000" cy="318025"/>
          </a:xfrm>
        </p:grpSpPr>
        <p:sp>
          <p:nvSpPr>
            <p:cNvPr id="6375" name="Google Shape;6375;p67"/>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7"/>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7"/>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7"/>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7"/>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7"/>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7"/>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7"/>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3" name="Google Shape;6383;p67"/>
          <p:cNvGrpSpPr/>
          <p:nvPr/>
        </p:nvGrpSpPr>
        <p:grpSpPr>
          <a:xfrm>
            <a:off x="7965050" y="3208415"/>
            <a:ext cx="314662" cy="358436"/>
            <a:chOff x="-52023900" y="3590075"/>
            <a:chExt cx="279625" cy="318525"/>
          </a:xfrm>
        </p:grpSpPr>
        <p:sp>
          <p:nvSpPr>
            <p:cNvPr id="6384" name="Google Shape;6384;p67"/>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7"/>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7"/>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7"/>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7"/>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7"/>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7"/>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67"/>
          <p:cNvGrpSpPr/>
          <p:nvPr/>
        </p:nvGrpSpPr>
        <p:grpSpPr>
          <a:xfrm>
            <a:off x="5728292" y="1376934"/>
            <a:ext cx="358971" cy="358971"/>
            <a:chOff x="-57173375" y="3198925"/>
            <a:chExt cx="319000" cy="319000"/>
          </a:xfrm>
        </p:grpSpPr>
        <p:sp>
          <p:nvSpPr>
            <p:cNvPr id="6392" name="Google Shape;6392;p67"/>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7"/>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7"/>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7"/>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6" name="Google Shape;6396;p67"/>
          <p:cNvGrpSpPr/>
          <p:nvPr/>
        </p:nvGrpSpPr>
        <p:grpSpPr>
          <a:xfrm>
            <a:off x="5729178" y="1854374"/>
            <a:ext cx="357198" cy="314690"/>
            <a:chOff x="-57176525" y="3610050"/>
            <a:chExt cx="317425" cy="279650"/>
          </a:xfrm>
        </p:grpSpPr>
        <p:sp>
          <p:nvSpPr>
            <p:cNvPr id="6397" name="Google Shape;6397;p67"/>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7"/>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7"/>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7"/>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7"/>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67"/>
          <p:cNvGrpSpPr/>
          <p:nvPr/>
        </p:nvGrpSpPr>
        <p:grpSpPr>
          <a:xfrm>
            <a:off x="7939633" y="1376934"/>
            <a:ext cx="358099" cy="356326"/>
            <a:chOff x="-55202750" y="3198925"/>
            <a:chExt cx="318225" cy="316650"/>
          </a:xfrm>
        </p:grpSpPr>
        <p:sp>
          <p:nvSpPr>
            <p:cNvPr id="6403" name="Google Shape;6403;p67"/>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7"/>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67"/>
          <p:cNvGrpSpPr/>
          <p:nvPr/>
        </p:nvGrpSpPr>
        <p:grpSpPr>
          <a:xfrm>
            <a:off x="7950267" y="1832234"/>
            <a:ext cx="336830" cy="358099"/>
            <a:chOff x="-55194875" y="3590375"/>
            <a:chExt cx="299325" cy="318225"/>
          </a:xfrm>
        </p:grpSpPr>
        <p:sp>
          <p:nvSpPr>
            <p:cNvPr id="6406" name="Google Shape;6406;p67"/>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7"/>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7"/>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7"/>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7"/>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1" name="Google Shape;6411;p67"/>
          <p:cNvGrpSpPr/>
          <p:nvPr/>
        </p:nvGrpSpPr>
        <p:grpSpPr>
          <a:xfrm>
            <a:off x="7954884" y="2274505"/>
            <a:ext cx="357198" cy="357198"/>
            <a:chOff x="-55203525" y="3983400"/>
            <a:chExt cx="317425" cy="317425"/>
          </a:xfrm>
        </p:grpSpPr>
        <p:sp>
          <p:nvSpPr>
            <p:cNvPr id="6412" name="Google Shape;6412;p67"/>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7"/>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7"/>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67"/>
          <p:cNvGrpSpPr/>
          <p:nvPr/>
        </p:nvGrpSpPr>
        <p:grpSpPr>
          <a:xfrm>
            <a:off x="6621365" y="2731562"/>
            <a:ext cx="335930" cy="358971"/>
            <a:chOff x="-53232900" y="3192625"/>
            <a:chExt cx="298525" cy="319000"/>
          </a:xfrm>
        </p:grpSpPr>
        <p:sp>
          <p:nvSpPr>
            <p:cNvPr id="6416" name="Google Shape;6416;p67"/>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7"/>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7"/>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7"/>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7"/>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7"/>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7"/>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7"/>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67"/>
          <p:cNvGrpSpPr/>
          <p:nvPr/>
        </p:nvGrpSpPr>
        <p:grpSpPr>
          <a:xfrm>
            <a:off x="6610731" y="3202536"/>
            <a:ext cx="357198" cy="356326"/>
            <a:chOff x="-53242350" y="3584850"/>
            <a:chExt cx="317425" cy="316650"/>
          </a:xfrm>
        </p:grpSpPr>
        <p:sp>
          <p:nvSpPr>
            <p:cNvPr id="6425" name="Google Shape;6425;p67"/>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7"/>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7"/>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7"/>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7"/>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0" name="Google Shape;6430;p67"/>
          <p:cNvGrpSpPr/>
          <p:nvPr/>
        </p:nvGrpSpPr>
        <p:grpSpPr>
          <a:xfrm>
            <a:off x="6631999" y="3665236"/>
            <a:ext cx="314662" cy="358999"/>
            <a:chOff x="-53224225" y="3976300"/>
            <a:chExt cx="279625" cy="319025"/>
          </a:xfrm>
        </p:grpSpPr>
        <p:sp>
          <p:nvSpPr>
            <p:cNvPr id="6431" name="Google Shape;6431;p6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8" name="Google Shape;6438;p67"/>
          <p:cNvGrpSpPr/>
          <p:nvPr/>
        </p:nvGrpSpPr>
        <p:grpSpPr>
          <a:xfrm>
            <a:off x="7942896" y="3672917"/>
            <a:ext cx="358971" cy="358408"/>
            <a:chOff x="-52043575" y="3983125"/>
            <a:chExt cx="319000" cy="318500"/>
          </a:xfrm>
        </p:grpSpPr>
        <p:sp>
          <p:nvSpPr>
            <p:cNvPr id="6439" name="Google Shape;6439;p67"/>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7"/>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7"/>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7"/>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7"/>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7"/>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7"/>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7"/>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7"/>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8" name="Google Shape;6448;p67"/>
          <p:cNvGrpSpPr/>
          <p:nvPr/>
        </p:nvGrpSpPr>
        <p:grpSpPr>
          <a:xfrm>
            <a:off x="6196836" y="1376934"/>
            <a:ext cx="314662" cy="358971"/>
            <a:chOff x="-56766175" y="3198925"/>
            <a:chExt cx="279625" cy="319000"/>
          </a:xfrm>
        </p:grpSpPr>
        <p:sp>
          <p:nvSpPr>
            <p:cNvPr id="6449" name="Google Shape;6449;p6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6" name="Google Shape;6456;p67"/>
          <p:cNvGrpSpPr/>
          <p:nvPr/>
        </p:nvGrpSpPr>
        <p:grpSpPr>
          <a:xfrm>
            <a:off x="6195950" y="1832234"/>
            <a:ext cx="316434" cy="358099"/>
            <a:chOff x="-56766175" y="3590375"/>
            <a:chExt cx="281200" cy="318225"/>
          </a:xfrm>
        </p:grpSpPr>
        <p:sp>
          <p:nvSpPr>
            <p:cNvPr id="6457" name="Google Shape;6457;p67"/>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7"/>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7"/>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7"/>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67"/>
          <p:cNvGrpSpPr/>
          <p:nvPr/>
        </p:nvGrpSpPr>
        <p:grpSpPr>
          <a:xfrm>
            <a:off x="6232906" y="2273605"/>
            <a:ext cx="272126" cy="358099"/>
            <a:chOff x="-56747275" y="3982600"/>
            <a:chExt cx="241825" cy="318225"/>
          </a:xfrm>
        </p:grpSpPr>
        <p:sp>
          <p:nvSpPr>
            <p:cNvPr id="6462" name="Google Shape;6462;p67"/>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7"/>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7"/>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7"/>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7"/>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7"/>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7"/>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9" name="Google Shape;6469;p67"/>
          <p:cNvGrpSpPr/>
          <p:nvPr/>
        </p:nvGrpSpPr>
        <p:grpSpPr>
          <a:xfrm>
            <a:off x="4840657" y="3215842"/>
            <a:ext cx="358999" cy="342991"/>
            <a:chOff x="-54812875" y="3596675"/>
            <a:chExt cx="319025" cy="304800"/>
          </a:xfrm>
        </p:grpSpPr>
        <p:sp>
          <p:nvSpPr>
            <p:cNvPr id="6470" name="Google Shape;6470;p67"/>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7"/>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7"/>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7"/>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7"/>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7"/>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7"/>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7" name="Google Shape;6477;p67"/>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7"/>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9" name="Google Shape;6479;p67"/>
          <p:cNvGrpSpPr/>
          <p:nvPr/>
        </p:nvGrpSpPr>
        <p:grpSpPr>
          <a:xfrm>
            <a:off x="4862826" y="3672326"/>
            <a:ext cx="314662" cy="358099"/>
            <a:chOff x="-54793175" y="3982600"/>
            <a:chExt cx="279625" cy="318225"/>
          </a:xfrm>
        </p:grpSpPr>
        <p:sp>
          <p:nvSpPr>
            <p:cNvPr id="6480" name="Google Shape;6480;p67"/>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7"/>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7"/>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7"/>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7"/>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7"/>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7"/>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67"/>
          <p:cNvGrpSpPr/>
          <p:nvPr/>
        </p:nvGrpSpPr>
        <p:grpSpPr>
          <a:xfrm>
            <a:off x="7074284" y="2731562"/>
            <a:ext cx="314662" cy="358099"/>
            <a:chOff x="-52832000" y="3192625"/>
            <a:chExt cx="279625" cy="318225"/>
          </a:xfrm>
        </p:grpSpPr>
        <p:sp>
          <p:nvSpPr>
            <p:cNvPr id="6488" name="Google Shape;6488;p67"/>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7"/>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7"/>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7"/>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7"/>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7"/>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7"/>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7"/>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67"/>
          <p:cNvGrpSpPr/>
          <p:nvPr/>
        </p:nvGrpSpPr>
        <p:grpSpPr>
          <a:xfrm>
            <a:off x="5760817" y="2272929"/>
            <a:ext cx="323524" cy="358774"/>
            <a:chOff x="-57162350" y="3982000"/>
            <a:chExt cx="287500" cy="318825"/>
          </a:xfrm>
        </p:grpSpPr>
        <p:sp>
          <p:nvSpPr>
            <p:cNvPr id="6497" name="Google Shape;6497;p6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67"/>
          <p:cNvGrpSpPr/>
          <p:nvPr/>
        </p:nvGrpSpPr>
        <p:grpSpPr>
          <a:xfrm>
            <a:off x="7052130" y="3203436"/>
            <a:ext cx="358971" cy="357198"/>
            <a:chOff x="-52851675" y="3585650"/>
            <a:chExt cx="319000" cy="317425"/>
          </a:xfrm>
        </p:grpSpPr>
        <p:sp>
          <p:nvSpPr>
            <p:cNvPr id="6506" name="Google Shape;6506;p67"/>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7"/>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7"/>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7"/>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7"/>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7"/>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67"/>
          <p:cNvGrpSpPr/>
          <p:nvPr/>
        </p:nvGrpSpPr>
        <p:grpSpPr>
          <a:xfrm>
            <a:off x="7074284" y="3665236"/>
            <a:ext cx="314662" cy="358999"/>
            <a:chOff x="-52832000" y="3976300"/>
            <a:chExt cx="279625" cy="319025"/>
          </a:xfrm>
        </p:grpSpPr>
        <p:sp>
          <p:nvSpPr>
            <p:cNvPr id="6513" name="Google Shape;6513;p67"/>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7"/>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7"/>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7"/>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7"/>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67"/>
          <p:cNvGrpSpPr/>
          <p:nvPr/>
        </p:nvGrpSpPr>
        <p:grpSpPr>
          <a:xfrm>
            <a:off x="6191490" y="4119884"/>
            <a:ext cx="316434" cy="358099"/>
            <a:chOff x="-51633225" y="3198925"/>
            <a:chExt cx="281200" cy="318225"/>
          </a:xfrm>
        </p:grpSpPr>
        <p:sp>
          <p:nvSpPr>
            <p:cNvPr id="6519" name="Google Shape;6519;p67"/>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7"/>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7"/>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7"/>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7"/>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7"/>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7"/>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6" name="Google Shape;6526;p67"/>
          <p:cNvGrpSpPr/>
          <p:nvPr/>
        </p:nvGrpSpPr>
        <p:grpSpPr>
          <a:xfrm>
            <a:off x="6610314" y="1377806"/>
            <a:ext cx="365188" cy="357226"/>
            <a:chOff x="-56396775" y="3199700"/>
            <a:chExt cx="324525" cy="317450"/>
          </a:xfrm>
        </p:grpSpPr>
        <p:sp>
          <p:nvSpPr>
            <p:cNvPr id="6527" name="Google Shape;6527;p67"/>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7"/>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7"/>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7"/>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7"/>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7"/>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67"/>
          <p:cNvGrpSpPr/>
          <p:nvPr/>
        </p:nvGrpSpPr>
        <p:grpSpPr>
          <a:xfrm>
            <a:off x="6613408" y="1843740"/>
            <a:ext cx="358999" cy="335958"/>
            <a:chOff x="-56394425" y="3600600"/>
            <a:chExt cx="319025" cy="298550"/>
          </a:xfrm>
        </p:grpSpPr>
        <p:sp>
          <p:nvSpPr>
            <p:cNvPr id="6534" name="Google Shape;6534;p67"/>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7"/>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7"/>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67"/>
          <p:cNvGrpSpPr/>
          <p:nvPr/>
        </p:nvGrpSpPr>
        <p:grpSpPr>
          <a:xfrm>
            <a:off x="6644175" y="2274505"/>
            <a:ext cx="327068" cy="357198"/>
            <a:chOff x="-56379450" y="3983400"/>
            <a:chExt cx="290650" cy="317425"/>
          </a:xfrm>
        </p:grpSpPr>
        <p:sp>
          <p:nvSpPr>
            <p:cNvPr id="6538" name="Google Shape;6538;p67"/>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7"/>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7"/>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7"/>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7"/>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7"/>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7"/>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7"/>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67"/>
          <p:cNvGrpSpPr/>
          <p:nvPr/>
        </p:nvGrpSpPr>
        <p:grpSpPr>
          <a:xfrm>
            <a:off x="5307879" y="2738651"/>
            <a:ext cx="316434" cy="358971"/>
            <a:chOff x="-54401725" y="3198925"/>
            <a:chExt cx="281200" cy="319000"/>
          </a:xfrm>
        </p:grpSpPr>
        <p:sp>
          <p:nvSpPr>
            <p:cNvPr id="6547" name="Google Shape;6547;p67"/>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7"/>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7"/>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7"/>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7"/>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7"/>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7"/>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7"/>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7"/>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7"/>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7"/>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8" name="Google Shape;6558;p67"/>
          <p:cNvGrpSpPr/>
          <p:nvPr/>
        </p:nvGrpSpPr>
        <p:grpSpPr>
          <a:xfrm>
            <a:off x="5308766" y="3208753"/>
            <a:ext cx="314662" cy="358099"/>
            <a:chOff x="-54401725" y="3590375"/>
            <a:chExt cx="279625" cy="318225"/>
          </a:xfrm>
        </p:grpSpPr>
        <p:sp>
          <p:nvSpPr>
            <p:cNvPr id="6559" name="Google Shape;6559;p67"/>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7"/>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7"/>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7"/>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7"/>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7"/>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5" name="Google Shape;6565;p67"/>
          <p:cNvGrpSpPr/>
          <p:nvPr/>
        </p:nvGrpSpPr>
        <p:grpSpPr>
          <a:xfrm>
            <a:off x="5306557" y="3672326"/>
            <a:ext cx="319079" cy="358099"/>
            <a:chOff x="-54403300" y="3982600"/>
            <a:chExt cx="283550" cy="318225"/>
          </a:xfrm>
        </p:grpSpPr>
        <p:sp>
          <p:nvSpPr>
            <p:cNvPr id="6566" name="Google Shape;6566;p67"/>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7"/>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7"/>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7"/>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7"/>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67"/>
          <p:cNvGrpSpPr/>
          <p:nvPr/>
        </p:nvGrpSpPr>
        <p:grpSpPr>
          <a:xfrm>
            <a:off x="7493951" y="2733559"/>
            <a:ext cx="356298" cy="356973"/>
            <a:chOff x="-52458650" y="3194400"/>
            <a:chExt cx="316625" cy="317225"/>
          </a:xfrm>
        </p:grpSpPr>
        <p:sp>
          <p:nvSpPr>
            <p:cNvPr id="6572" name="Google Shape;6572;p67"/>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7"/>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7"/>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7"/>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7"/>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7"/>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7"/>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7"/>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67"/>
          <p:cNvGrpSpPr/>
          <p:nvPr/>
        </p:nvGrpSpPr>
        <p:grpSpPr>
          <a:xfrm>
            <a:off x="4862826" y="2738651"/>
            <a:ext cx="314662" cy="358971"/>
            <a:chOff x="-54793175" y="3198925"/>
            <a:chExt cx="279625" cy="319000"/>
          </a:xfrm>
        </p:grpSpPr>
        <p:sp>
          <p:nvSpPr>
            <p:cNvPr id="6581" name="Google Shape;6581;p67"/>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7"/>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7"/>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7"/>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7"/>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7"/>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7"/>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8" name="Google Shape;6588;p67"/>
          <p:cNvGrpSpPr/>
          <p:nvPr/>
        </p:nvGrpSpPr>
        <p:grpSpPr>
          <a:xfrm>
            <a:off x="7503249" y="3202536"/>
            <a:ext cx="337703" cy="357845"/>
            <a:chOff x="-52450000" y="3584850"/>
            <a:chExt cx="300100" cy="318000"/>
          </a:xfrm>
        </p:grpSpPr>
        <p:sp>
          <p:nvSpPr>
            <p:cNvPr id="6589" name="Google Shape;6589;p67"/>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7"/>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7"/>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7"/>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7"/>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7"/>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7"/>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67"/>
          <p:cNvGrpSpPr/>
          <p:nvPr/>
        </p:nvGrpSpPr>
        <p:grpSpPr>
          <a:xfrm>
            <a:off x="7514769" y="3667009"/>
            <a:ext cx="314662" cy="357226"/>
            <a:chOff x="-52440550" y="3977875"/>
            <a:chExt cx="279625" cy="317450"/>
          </a:xfrm>
        </p:grpSpPr>
        <p:sp>
          <p:nvSpPr>
            <p:cNvPr id="6597" name="Google Shape;6597;p67"/>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7"/>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7"/>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7"/>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7"/>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7"/>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7"/>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7"/>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5" name="Google Shape;6605;p67"/>
          <p:cNvGrpSpPr/>
          <p:nvPr/>
        </p:nvGrpSpPr>
        <p:grpSpPr>
          <a:xfrm>
            <a:off x="6626703" y="4123215"/>
            <a:ext cx="314662" cy="358999"/>
            <a:chOff x="-51623775" y="3584850"/>
            <a:chExt cx="279625" cy="319025"/>
          </a:xfrm>
        </p:grpSpPr>
        <p:sp>
          <p:nvSpPr>
            <p:cNvPr id="6606" name="Google Shape;6606;p67"/>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7"/>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7"/>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7"/>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7"/>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7"/>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7"/>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7"/>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7"/>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5" name="Google Shape;6615;p67"/>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616" name="Google Shape;6616;p67"/>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20" name="Shape 6620"/>
        <p:cNvGrpSpPr/>
        <p:nvPr/>
      </p:nvGrpSpPr>
      <p:grpSpPr>
        <a:xfrm>
          <a:off x="0" y="0"/>
          <a:ext cx="0" cy="0"/>
          <a:chOff x="0" y="0"/>
          <a:chExt cx="0" cy="0"/>
        </a:xfrm>
      </p:grpSpPr>
      <p:grpSp>
        <p:nvGrpSpPr>
          <p:cNvPr id="6621" name="Google Shape;6621;p68"/>
          <p:cNvGrpSpPr/>
          <p:nvPr/>
        </p:nvGrpSpPr>
        <p:grpSpPr>
          <a:xfrm>
            <a:off x="866775" y="1386849"/>
            <a:ext cx="276003" cy="357300"/>
            <a:chOff x="-50469125" y="3183175"/>
            <a:chExt cx="233150" cy="301825"/>
          </a:xfrm>
        </p:grpSpPr>
        <p:sp>
          <p:nvSpPr>
            <p:cNvPr id="6622" name="Google Shape;6622;p68"/>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8"/>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8"/>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68"/>
          <p:cNvGrpSpPr/>
          <p:nvPr/>
        </p:nvGrpSpPr>
        <p:grpSpPr>
          <a:xfrm>
            <a:off x="826674" y="1822251"/>
            <a:ext cx="356205" cy="355288"/>
            <a:chOff x="-50504575" y="3550975"/>
            <a:chExt cx="300900" cy="300125"/>
          </a:xfrm>
        </p:grpSpPr>
        <p:sp>
          <p:nvSpPr>
            <p:cNvPr id="6626" name="Google Shape;6626;p68"/>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8"/>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8"/>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8"/>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68"/>
          <p:cNvGrpSpPr/>
          <p:nvPr/>
        </p:nvGrpSpPr>
        <p:grpSpPr>
          <a:xfrm>
            <a:off x="826674" y="2260493"/>
            <a:ext cx="356205" cy="354341"/>
            <a:chOff x="-50503000" y="3921175"/>
            <a:chExt cx="300900" cy="299325"/>
          </a:xfrm>
        </p:grpSpPr>
        <p:sp>
          <p:nvSpPr>
            <p:cNvPr id="6631" name="Google Shape;6631;p68"/>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8"/>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8"/>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8"/>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8"/>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6" name="Google Shape;6636;p68"/>
          <p:cNvGrpSpPr/>
          <p:nvPr/>
        </p:nvGrpSpPr>
        <p:grpSpPr>
          <a:xfrm>
            <a:off x="3030727" y="1406411"/>
            <a:ext cx="355258" cy="356205"/>
            <a:chOff x="-48630025" y="3199700"/>
            <a:chExt cx="300100" cy="300900"/>
          </a:xfrm>
        </p:grpSpPr>
        <p:sp>
          <p:nvSpPr>
            <p:cNvPr id="6637" name="Google Shape;6637;p68"/>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8"/>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8"/>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68"/>
          <p:cNvGrpSpPr/>
          <p:nvPr/>
        </p:nvGrpSpPr>
        <p:grpSpPr>
          <a:xfrm>
            <a:off x="3030727" y="1843707"/>
            <a:ext cx="355258" cy="355258"/>
            <a:chOff x="-48630025" y="3569100"/>
            <a:chExt cx="300100" cy="300100"/>
          </a:xfrm>
        </p:grpSpPr>
        <p:sp>
          <p:nvSpPr>
            <p:cNvPr id="6641" name="Google Shape;6641;p68"/>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8"/>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8"/>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8"/>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8"/>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8"/>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8"/>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8"/>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8"/>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8"/>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68"/>
          <p:cNvGrpSpPr/>
          <p:nvPr/>
        </p:nvGrpSpPr>
        <p:grpSpPr>
          <a:xfrm>
            <a:off x="3031201" y="2281003"/>
            <a:ext cx="354311" cy="353394"/>
            <a:chOff x="-48629225" y="3938500"/>
            <a:chExt cx="299300" cy="298525"/>
          </a:xfrm>
        </p:grpSpPr>
        <p:sp>
          <p:nvSpPr>
            <p:cNvPr id="6652" name="Google Shape;6652;p68"/>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8"/>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8"/>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8"/>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68"/>
          <p:cNvGrpSpPr/>
          <p:nvPr/>
        </p:nvGrpSpPr>
        <p:grpSpPr>
          <a:xfrm>
            <a:off x="1766604" y="2752344"/>
            <a:ext cx="311458" cy="354341"/>
            <a:chOff x="-46762575" y="3200500"/>
            <a:chExt cx="263100" cy="299325"/>
          </a:xfrm>
        </p:grpSpPr>
        <p:sp>
          <p:nvSpPr>
            <p:cNvPr id="6657" name="Google Shape;6657;p68"/>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8"/>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8"/>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8"/>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8"/>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68"/>
          <p:cNvGrpSpPr/>
          <p:nvPr/>
        </p:nvGrpSpPr>
        <p:grpSpPr>
          <a:xfrm>
            <a:off x="1744689" y="3211066"/>
            <a:ext cx="355288" cy="312375"/>
            <a:chOff x="-46779900" y="3588000"/>
            <a:chExt cx="300125" cy="263875"/>
          </a:xfrm>
        </p:grpSpPr>
        <p:sp>
          <p:nvSpPr>
            <p:cNvPr id="6663" name="Google Shape;6663;p68"/>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8"/>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8"/>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8"/>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68"/>
          <p:cNvGrpSpPr/>
          <p:nvPr/>
        </p:nvGrpSpPr>
        <p:grpSpPr>
          <a:xfrm>
            <a:off x="1745162" y="3625988"/>
            <a:ext cx="354341" cy="353394"/>
            <a:chOff x="-46779100" y="3938500"/>
            <a:chExt cx="299325" cy="298525"/>
          </a:xfrm>
        </p:grpSpPr>
        <p:sp>
          <p:nvSpPr>
            <p:cNvPr id="6668" name="Google Shape;6668;p68"/>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8"/>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68"/>
          <p:cNvGrpSpPr/>
          <p:nvPr/>
        </p:nvGrpSpPr>
        <p:grpSpPr>
          <a:xfrm>
            <a:off x="3952900" y="2758855"/>
            <a:ext cx="355258" cy="355288"/>
            <a:chOff x="-44924250" y="3206000"/>
            <a:chExt cx="300100" cy="300125"/>
          </a:xfrm>
        </p:grpSpPr>
        <p:sp>
          <p:nvSpPr>
            <p:cNvPr id="6671" name="Google Shape;6671;p68"/>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8"/>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8"/>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8"/>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8"/>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6" name="Google Shape;6676;p68"/>
          <p:cNvGrpSpPr/>
          <p:nvPr/>
        </p:nvGrpSpPr>
        <p:grpSpPr>
          <a:xfrm>
            <a:off x="1267386" y="1386849"/>
            <a:ext cx="355258" cy="355258"/>
            <a:chOff x="-50134375" y="3183175"/>
            <a:chExt cx="300100" cy="300100"/>
          </a:xfrm>
        </p:grpSpPr>
        <p:sp>
          <p:nvSpPr>
            <p:cNvPr id="6677" name="Google Shape;6677;p68"/>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8"/>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8"/>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8"/>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8"/>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8"/>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8"/>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8"/>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8"/>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8"/>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7" name="Google Shape;6687;p68"/>
          <p:cNvGrpSpPr/>
          <p:nvPr/>
        </p:nvGrpSpPr>
        <p:grpSpPr>
          <a:xfrm>
            <a:off x="1267386" y="1822251"/>
            <a:ext cx="355258" cy="355288"/>
            <a:chOff x="-50134375" y="3550975"/>
            <a:chExt cx="300100" cy="300125"/>
          </a:xfrm>
        </p:grpSpPr>
        <p:sp>
          <p:nvSpPr>
            <p:cNvPr id="6688" name="Google Shape;6688;p68"/>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8"/>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68"/>
          <p:cNvGrpSpPr/>
          <p:nvPr/>
        </p:nvGrpSpPr>
        <p:grpSpPr>
          <a:xfrm>
            <a:off x="1267386" y="2259783"/>
            <a:ext cx="355258" cy="355051"/>
            <a:chOff x="-50134375" y="3920575"/>
            <a:chExt cx="300100" cy="299925"/>
          </a:xfrm>
        </p:grpSpPr>
        <p:sp>
          <p:nvSpPr>
            <p:cNvPr id="6691" name="Google Shape;6691;p68"/>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8"/>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8"/>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68"/>
          <p:cNvGrpSpPr/>
          <p:nvPr/>
        </p:nvGrpSpPr>
        <p:grpSpPr>
          <a:xfrm>
            <a:off x="3478110" y="1407358"/>
            <a:ext cx="357123" cy="355258"/>
            <a:chOff x="-48262200" y="3200500"/>
            <a:chExt cx="301675" cy="300100"/>
          </a:xfrm>
        </p:grpSpPr>
        <p:sp>
          <p:nvSpPr>
            <p:cNvPr id="6695" name="Google Shape;6695;p68"/>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8"/>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8"/>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8"/>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8"/>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8"/>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8"/>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8"/>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8"/>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4" name="Google Shape;6704;p68"/>
          <p:cNvGrpSpPr/>
          <p:nvPr/>
        </p:nvGrpSpPr>
        <p:grpSpPr>
          <a:xfrm>
            <a:off x="3507483" y="1844447"/>
            <a:ext cx="298377" cy="354519"/>
            <a:chOff x="-48233050" y="3569725"/>
            <a:chExt cx="252050" cy="299475"/>
          </a:xfrm>
        </p:grpSpPr>
        <p:sp>
          <p:nvSpPr>
            <p:cNvPr id="6705" name="Google Shape;6705;p6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8" name="Google Shape;6708;p68"/>
          <p:cNvGrpSpPr/>
          <p:nvPr/>
        </p:nvGrpSpPr>
        <p:grpSpPr>
          <a:xfrm>
            <a:off x="3531248" y="2278191"/>
            <a:ext cx="250847" cy="358070"/>
            <a:chOff x="-48216525" y="3936125"/>
            <a:chExt cx="211900" cy="302475"/>
          </a:xfrm>
        </p:grpSpPr>
        <p:sp>
          <p:nvSpPr>
            <p:cNvPr id="6709" name="Google Shape;6709;p68"/>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8"/>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8"/>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8"/>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3" name="Google Shape;6713;p68"/>
          <p:cNvGrpSpPr/>
          <p:nvPr/>
        </p:nvGrpSpPr>
        <p:grpSpPr>
          <a:xfrm>
            <a:off x="2186966" y="2753261"/>
            <a:ext cx="355258" cy="355288"/>
            <a:chOff x="-46410500" y="3201275"/>
            <a:chExt cx="300100" cy="300125"/>
          </a:xfrm>
        </p:grpSpPr>
        <p:sp>
          <p:nvSpPr>
            <p:cNvPr id="6714" name="Google Shape;6714;p68"/>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8"/>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8"/>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8"/>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8"/>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9" name="Google Shape;6719;p68"/>
          <p:cNvGrpSpPr/>
          <p:nvPr/>
        </p:nvGrpSpPr>
        <p:grpSpPr>
          <a:xfrm>
            <a:off x="2186966" y="3188692"/>
            <a:ext cx="355258" cy="356205"/>
            <a:chOff x="-46409700" y="3569100"/>
            <a:chExt cx="300100" cy="300900"/>
          </a:xfrm>
        </p:grpSpPr>
        <p:sp>
          <p:nvSpPr>
            <p:cNvPr id="6720" name="Google Shape;6720;p68"/>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8"/>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8"/>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8"/>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8"/>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68"/>
          <p:cNvGrpSpPr/>
          <p:nvPr/>
        </p:nvGrpSpPr>
        <p:grpSpPr>
          <a:xfrm>
            <a:off x="2174847" y="3624124"/>
            <a:ext cx="379497" cy="358070"/>
            <a:chOff x="-46422300" y="3936925"/>
            <a:chExt cx="320575" cy="302475"/>
          </a:xfrm>
        </p:grpSpPr>
        <p:sp>
          <p:nvSpPr>
            <p:cNvPr id="6726" name="Google Shape;6726;p6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68"/>
          <p:cNvGrpSpPr/>
          <p:nvPr/>
        </p:nvGrpSpPr>
        <p:grpSpPr>
          <a:xfrm>
            <a:off x="3952426" y="3178452"/>
            <a:ext cx="356205" cy="355258"/>
            <a:chOff x="-44914800" y="3560450"/>
            <a:chExt cx="300900" cy="300100"/>
          </a:xfrm>
        </p:grpSpPr>
        <p:sp>
          <p:nvSpPr>
            <p:cNvPr id="6729" name="Google Shape;6729;p68"/>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8"/>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8"/>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8"/>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8"/>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68"/>
          <p:cNvGrpSpPr/>
          <p:nvPr/>
        </p:nvGrpSpPr>
        <p:grpSpPr>
          <a:xfrm>
            <a:off x="1707478" y="1387086"/>
            <a:ext cx="354311" cy="354104"/>
            <a:chOff x="-49764975" y="3183375"/>
            <a:chExt cx="299300" cy="299125"/>
          </a:xfrm>
        </p:grpSpPr>
        <p:sp>
          <p:nvSpPr>
            <p:cNvPr id="6735" name="Google Shape;6735;p6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4" name="Google Shape;6744;p68"/>
          <p:cNvGrpSpPr/>
          <p:nvPr/>
        </p:nvGrpSpPr>
        <p:grpSpPr>
          <a:xfrm>
            <a:off x="1707478" y="1822547"/>
            <a:ext cx="354311" cy="355909"/>
            <a:chOff x="-49764975" y="3551225"/>
            <a:chExt cx="299300" cy="300650"/>
          </a:xfrm>
        </p:grpSpPr>
        <p:sp>
          <p:nvSpPr>
            <p:cNvPr id="6745" name="Google Shape;6745;p6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68"/>
          <p:cNvGrpSpPr/>
          <p:nvPr/>
        </p:nvGrpSpPr>
        <p:grpSpPr>
          <a:xfrm>
            <a:off x="1705140" y="2259310"/>
            <a:ext cx="358987" cy="355525"/>
            <a:chOff x="-49766550" y="3920175"/>
            <a:chExt cx="303250" cy="300325"/>
          </a:xfrm>
        </p:grpSpPr>
        <p:sp>
          <p:nvSpPr>
            <p:cNvPr id="6757" name="Google Shape;6757;p68"/>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8"/>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8"/>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8"/>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68"/>
          <p:cNvGrpSpPr/>
          <p:nvPr/>
        </p:nvGrpSpPr>
        <p:grpSpPr>
          <a:xfrm>
            <a:off x="3920671" y="1407358"/>
            <a:ext cx="357123" cy="354341"/>
            <a:chOff x="-47892800" y="3200500"/>
            <a:chExt cx="301675" cy="299325"/>
          </a:xfrm>
        </p:grpSpPr>
        <p:sp>
          <p:nvSpPr>
            <p:cNvPr id="6762" name="Google Shape;6762;p68"/>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8"/>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8"/>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8"/>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8"/>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8"/>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68"/>
          <p:cNvGrpSpPr/>
          <p:nvPr/>
        </p:nvGrpSpPr>
        <p:grpSpPr>
          <a:xfrm>
            <a:off x="3984537" y="1843707"/>
            <a:ext cx="229391" cy="355258"/>
            <a:chOff x="-47839250" y="3569100"/>
            <a:chExt cx="193775" cy="300100"/>
          </a:xfrm>
        </p:grpSpPr>
        <p:sp>
          <p:nvSpPr>
            <p:cNvPr id="6769" name="Google Shape;6769;p68"/>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8"/>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8"/>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8"/>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8"/>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8"/>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68"/>
          <p:cNvGrpSpPr/>
          <p:nvPr/>
        </p:nvGrpSpPr>
        <p:grpSpPr>
          <a:xfrm>
            <a:off x="3921603" y="2280056"/>
            <a:ext cx="355258" cy="356205"/>
            <a:chOff x="-47892800" y="3937700"/>
            <a:chExt cx="300100" cy="300900"/>
          </a:xfrm>
        </p:grpSpPr>
        <p:sp>
          <p:nvSpPr>
            <p:cNvPr id="6776" name="Google Shape;6776;p68"/>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8"/>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8"/>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8"/>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8"/>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8"/>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8"/>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8"/>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68"/>
          <p:cNvGrpSpPr/>
          <p:nvPr/>
        </p:nvGrpSpPr>
        <p:grpSpPr>
          <a:xfrm>
            <a:off x="2626898" y="2773770"/>
            <a:ext cx="355258" cy="311458"/>
            <a:chOff x="-46042675" y="3218600"/>
            <a:chExt cx="300100" cy="263100"/>
          </a:xfrm>
        </p:grpSpPr>
        <p:sp>
          <p:nvSpPr>
            <p:cNvPr id="6785" name="Google Shape;6785;p68"/>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8"/>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8"/>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8"/>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8"/>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8"/>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1" name="Google Shape;6791;p68"/>
          <p:cNvGrpSpPr/>
          <p:nvPr/>
        </p:nvGrpSpPr>
        <p:grpSpPr>
          <a:xfrm>
            <a:off x="2626898" y="3188219"/>
            <a:ext cx="355258" cy="323118"/>
            <a:chOff x="-46042675" y="3568700"/>
            <a:chExt cx="300100" cy="272950"/>
          </a:xfrm>
        </p:grpSpPr>
        <p:sp>
          <p:nvSpPr>
            <p:cNvPr id="6792" name="Google Shape;6792;p68"/>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8"/>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8"/>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8"/>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68"/>
          <p:cNvGrpSpPr/>
          <p:nvPr/>
        </p:nvGrpSpPr>
        <p:grpSpPr>
          <a:xfrm>
            <a:off x="2668849" y="3625189"/>
            <a:ext cx="271357" cy="356057"/>
            <a:chOff x="-46007225" y="3937825"/>
            <a:chExt cx="229225" cy="300775"/>
          </a:xfrm>
        </p:grpSpPr>
        <p:sp>
          <p:nvSpPr>
            <p:cNvPr id="6797" name="Google Shape;6797;p68"/>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8"/>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8"/>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8"/>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8"/>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8"/>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8"/>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8"/>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8"/>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8"/>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68"/>
          <p:cNvGrpSpPr/>
          <p:nvPr/>
        </p:nvGrpSpPr>
        <p:grpSpPr>
          <a:xfrm>
            <a:off x="3974341" y="3615275"/>
            <a:ext cx="312375" cy="357596"/>
            <a:chOff x="-44895900" y="3929450"/>
            <a:chExt cx="263875" cy="302075"/>
          </a:xfrm>
        </p:grpSpPr>
        <p:sp>
          <p:nvSpPr>
            <p:cNvPr id="6808" name="Google Shape;6808;p68"/>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8"/>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8"/>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8"/>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8"/>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8"/>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4" name="Google Shape;6814;p68"/>
          <p:cNvGrpSpPr/>
          <p:nvPr/>
        </p:nvGrpSpPr>
        <p:grpSpPr>
          <a:xfrm>
            <a:off x="2148160" y="1398036"/>
            <a:ext cx="356205" cy="332885"/>
            <a:chOff x="-49397175" y="3192625"/>
            <a:chExt cx="300900" cy="281200"/>
          </a:xfrm>
        </p:grpSpPr>
        <p:sp>
          <p:nvSpPr>
            <p:cNvPr id="6815" name="Google Shape;6815;p68"/>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8"/>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8"/>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8"/>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8"/>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8"/>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8"/>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68"/>
          <p:cNvGrpSpPr/>
          <p:nvPr/>
        </p:nvGrpSpPr>
        <p:grpSpPr>
          <a:xfrm>
            <a:off x="2174263" y="1822251"/>
            <a:ext cx="304000" cy="356205"/>
            <a:chOff x="-49375900" y="3550975"/>
            <a:chExt cx="256800" cy="300900"/>
          </a:xfrm>
        </p:grpSpPr>
        <p:sp>
          <p:nvSpPr>
            <p:cNvPr id="6823" name="Google Shape;6823;p6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8"/>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68"/>
          <p:cNvGrpSpPr/>
          <p:nvPr/>
        </p:nvGrpSpPr>
        <p:grpSpPr>
          <a:xfrm>
            <a:off x="2169616" y="2259546"/>
            <a:ext cx="313293" cy="356205"/>
            <a:chOff x="-49378250" y="3920375"/>
            <a:chExt cx="264650" cy="300900"/>
          </a:xfrm>
        </p:grpSpPr>
        <p:sp>
          <p:nvSpPr>
            <p:cNvPr id="6835" name="Google Shape;6835;p68"/>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8"/>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8"/>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8"/>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8"/>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8"/>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8"/>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68"/>
          <p:cNvGrpSpPr/>
          <p:nvPr/>
        </p:nvGrpSpPr>
        <p:grpSpPr>
          <a:xfrm>
            <a:off x="888604" y="2752344"/>
            <a:ext cx="312375" cy="357123"/>
            <a:chOff x="-47505300" y="3200500"/>
            <a:chExt cx="263875" cy="301675"/>
          </a:xfrm>
        </p:grpSpPr>
        <p:sp>
          <p:nvSpPr>
            <p:cNvPr id="6843" name="Google Shape;6843;p68"/>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8"/>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8"/>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8"/>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8"/>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8"/>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8"/>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8"/>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8"/>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8"/>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8"/>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8"/>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8"/>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68"/>
          <p:cNvGrpSpPr/>
          <p:nvPr/>
        </p:nvGrpSpPr>
        <p:grpSpPr>
          <a:xfrm>
            <a:off x="866704" y="3188692"/>
            <a:ext cx="356176" cy="355051"/>
            <a:chOff x="-47524975" y="3569100"/>
            <a:chExt cx="300875" cy="299925"/>
          </a:xfrm>
        </p:grpSpPr>
        <p:sp>
          <p:nvSpPr>
            <p:cNvPr id="6857" name="Google Shape;6857;p68"/>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8"/>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8"/>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8"/>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8"/>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68"/>
          <p:cNvGrpSpPr/>
          <p:nvPr/>
        </p:nvGrpSpPr>
        <p:grpSpPr>
          <a:xfrm>
            <a:off x="867162" y="3667954"/>
            <a:ext cx="355258" cy="270410"/>
            <a:chOff x="-47523400" y="3973950"/>
            <a:chExt cx="300100" cy="228425"/>
          </a:xfrm>
        </p:grpSpPr>
        <p:sp>
          <p:nvSpPr>
            <p:cNvPr id="6863" name="Google Shape;6863;p68"/>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8"/>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8"/>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8"/>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8"/>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68"/>
          <p:cNvGrpSpPr/>
          <p:nvPr/>
        </p:nvGrpSpPr>
        <p:grpSpPr>
          <a:xfrm>
            <a:off x="3072283" y="2750953"/>
            <a:ext cx="354341" cy="357596"/>
            <a:chOff x="-45673275" y="3199325"/>
            <a:chExt cx="299325" cy="302075"/>
          </a:xfrm>
        </p:grpSpPr>
        <p:sp>
          <p:nvSpPr>
            <p:cNvPr id="6869" name="Google Shape;6869;p6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68"/>
          <p:cNvGrpSpPr/>
          <p:nvPr/>
        </p:nvGrpSpPr>
        <p:grpSpPr>
          <a:xfrm>
            <a:off x="3071351" y="3209202"/>
            <a:ext cx="356205" cy="314240"/>
            <a:chOff x="-45674075" y="3586425"/>
            <a:chExt cx="300900" cy="265450"/>
          </a:xfrm>
        </p:grpSpPr>
        <p:sp>
          <p:nvSpPr>
            <p:cNvPr id="6873" name="Google Shape;6873;p68"/>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8"/>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5" name="Google Shape;6875;p68"/>
          <p:cNvGrpSpPr/>
          <p:nvPr/>
        </p:nvGrpSpPr>
        <p:grpSpPr>
          <a:xfrm>
            <a:off x="3072283" y="3625041"/>
            <a:ext cx="354341" cy="356205"/>
            <a:chOff x="-45673275" y="3937700"/>
            <a:chExt cx="299325" cy="300900"/>
          </a:xfrm>
        </p:grpSpPr>
        <p:sp>
          <p:nvSpPr>
            <p:cNvPr id="6876" name="Google Shape;6876;p68"/>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8"/>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8"/>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8"/>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8"/>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8"/>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68"/>
          <p:cNvGrpSpPr/>
          <p:nvPr/>
        </p:nvGrpSpPr>
        <p:grpSpPr>
          <a:xfrm>
            <a:off x="2186449" y="4117825"/>
            <a:ext cx="356205" cy="356205"/>
            <a:chOff x="-44512325" y="3176075"/>
            <a:chExt cx="300900" cy="300900"/>
          </a:xfrm>
        </p:grpSpPr>
        <p:sp>
          <p:nvSpPr>
            <p:cNvPr id="6883" name="Google Shape;6883;p68"/>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8"/>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8"/>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68"/>
          <p:cNvGrpSpPr/>
          <p:nvPr/>
        </p:nvGrpSpPr>
        <p:grpSpPr>
          <a:xfrm>
            <a:off x="2589789" y="1386849"/>
            <a:ext cx="354341" cy="354341"/>
            <a:chOff x="-49027775" y="3183175"/>
            <a:chExt cx="299325" cy="299325"/>
          </a:xfrm>
        </p:grpSpPr>
        <p:sp>
          <p:nvSpPr>
            <p:cNvPr id="6887" name="Google Shape;6887;p68"/>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8"/>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8"/>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8"/>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1" name="Google Shape;6891;p68"/>
          <p:cNvGrpSpPr/>
          <p:nvPr/>
        </p:nvGrpSpPr>
        <p:grpSpPr>
          <a:xfrm>
            <a:off x="2589330" y="1822251"/>
            <a:ext cx="355258" cy="357152"/>
            <a:chOff x="-49027775" y="3550975"/>
            <a:chExt cx="300100" cy="301700"/>
          </a:xfrm>
        </p:grpSpPr>
        <p:sp>
          <p:nvSpPr>
            <p:cNvPr id="6892" name="Google Shape;6892;p68"/>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8"/>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8"/>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8"/>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8"/>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8"/>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8"/>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8"/>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8"/>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8"/>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2" name="Google Shape;6902;p68"/>
          <p:cNvGrpSpPr/>
          <p:nvPr/>
        </p:nvGrpSpPr>
        <p:grpSpPr>
          <a:xfrm>
            <a:off x="2587406" y="2259310"/>
            <a:ext cx="359106" cy="355525"/>
            <a:chOff x="-49031025" y="3920175"/>
            <a:chExt cx="303350" cy="300325"/>
          </a:xfrm>
        </p:grpSpPr>
        <p:sp>
          <p:nvSpPr>
            <p:cNvPr id="6903" name="Google Shape;6903;p68"/>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8"/>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8"/>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8"/>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8"/>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8"/>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68"/>
          <p:cNvGrpSpPr/>
          <p:nvPr/>
        </p:nvGrpSpPr>
        <p:grpSpPr>
          <a:xfrm>
            <a:off x="1303511" y="2752344"/>
            <a:ext cx="356176" cy="354341"/>
            <a:chOff x="-47155575" y="3200500"/>
            <a:chExt cx="300875" cy="299325"/>
          </a:xfrm>
        </p:grpSpPr>
        <p:sp>
          <p:nvSpPr>
            <p:cNvPr id="6910" name="Google Shape;6910;p6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68"/>
          <p:cNvGrpSpPr/>
          <p:nvPr/>
        </p:nvGrpSpPr>
        <p:grpSpPr>
          <a:xfrm>
            <a:off x="1303970" y="3188692"/>
            <a:ext cx="355258" cy="355258"/>
            <a:chOff x="-47154800" y="3569100"/>
            <a:chExt cx="300100" cy="300100"/>
          </a:xfrm>
        </p:grpSpPr>
        <p:sp>
          <p:nvSpPr>
            <p:cNvPr id="6917" name="Google Shape;6917;p68"/>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8"/>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8"/>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8"/>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8"/>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8"/>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68"/>
          <p:cNvGrpSpPr/>
          <p:nvPr/>
        </p:nvGrpSpPr>
        <p:grpSpPr>
          <a:xfrm>
            <a:off x="1304443" y="3626905"/>
            <a:ext cx="354311" cy="353423"/>
            <a:chOff x="-47154000" y="3939275"/>
            <a:chExt cx="299300" cy="298550"/>
          </a:xfrm>
        </p:grpSpPr>
        <p:sp>
          <p:nvSpPr>
            <p:cNvPr id="6924" name="Google Shape;6924;p6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68"/>
          <p:cNvGrpSpPr/>
          <p:nvPr/>
        </p:nvGrpSpPr>
        <p:grpSpPr>
          <a:xfrm>
            <a:off x="3529733" y="2752344"/>
            <a:ext cx="312375" cy="354341"/>
            <a:chOff x="-45286550" y="3200500"/>
            <a:chExt cx="263875" cy="299325"/>
          </a:xfrm>
        </p:grpSpPr>
        <p:sp>
          <p:nvSpPr>
            <p:cNvPr id="6929" name="Google Shape;6929;p68"/>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8"/>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8"/>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68"/>
          <p:cNvGrpSpPr/>
          <p:nvPr/>
        </p:nvGrpSpPr>
        <p:grpSpPr>
          <a:xfrm>
            <a:off x="3529733" y="3189639"/>
            <a:ext cx="312375" cy="354311"/>
            <a:chOff x="-45286550" y="3569900"/>
            <a:chExt cx="263875" cy="299300"/>
          </a:xfrm>
        </p:grpSpPr>
        <p:sp>
          <p:nvSpPr>
            <p:cNvPr id="6933" name="Google Shape;6933;p68"/>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8"/>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8"/>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8"/>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8"/>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8"/>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68"/>
          <p:cNvGrpSpPr/>
          <p:nvPr/>
        </p:nvGrpSpPr>
        <p:grpSpPr>
          <a:xfrm>
            <a:off x="3540920" y="3625988"/>
            <a:ext cx="290001" cy="355258"/>
            <a:chOff x="-45277900" y="3938500"/>
            <a:chExt cx="244975" cy="300100"/>
          </a:xfrm>
        </p:grpSpPr>
        <p:sp>
          <p:nvSpPr>
            <p:cNvPr id="6940" name="Google Shape;6940;p68"/>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8"/>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8"/>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8"/>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4" name="Google Shape;6944;p68"/>
          <p:cNvGrpSpPr/>
          <p:nvPr/>
        </p:nvGrpSpPr>
        <p:grpSpPr>
          <a:xfrm>
            <a:off x="2626869" y="4095090"/>
            <a:ext cx="355258" cy="355258"/>
            <a:chOff x="-44502875" y="3576975"/>
            <a:chExt cx="300100" cy="300100"/>
          </a:xfrm>
        </p:grpSpPr>
        <p:sp>
          <p:nvSpPr>
            <p:cNvPr id="6945" name="Google Shape;6945;p68"/>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8"/>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8"/>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68"/>
          <p:cNvGrpSpPr/>
          <p:nvPr/>
        </p:nvGrpSpPr>
        <p:grpSpPr>
          <a:xfrm>
            <a:off x="4835456" y="1828361"/>
            <a:ext cx="356196" cy="354670"/>
            <a:chOff x="-13946200" y="3647075"/>
            <a:chExt cx="353650" cy="352100"/>
          </a:xfrm>
        </p:grpSpPr>
        <p:sp>
          <p:nvSpPr>
            <p:cNvPr id="6949" name="Google Shape;6949;p68"/>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8"/>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8"/>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8"/>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8"/>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8"/>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5" name="Google Shape;6955;p68"/>
          <p:cNvGrpSpPr/>
          <p:nvPr/>
        </p:nvGrpSpPr>
        <p:grpSpPr>
          <a:xfrm>
            <a:off x="6618849" y="1387844"/>
            <a:ext cx="357002" cy="354267"/>
            <a:chOff x="-12163025" y="3214275"/>
            <a:chExt cx="354450" cy="351700"/>
          </a:xfrm>
        </p:grpSpPr>
        <p:sp>
          <p:nvSpPr>
            <p:cNvPr id="6956" name="Google Shape;6956;p68"/>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8"/>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8"/>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9" name="Google Shape;6959;p68"/>
          <p:cNvGrpSpPr/>
          <p:nvPr/>
        </p:nvGrpSpPr>
        <p:grpSpPr>
          <a:xfrm>
            <a:off x="6619629" y="1827581"/>
            <a:ext cx="355441" cy="356232"/>
            <a:chOff x="-12160675" y="3647875"/>
            <a:chExt cx="352900" cy="353650"/>
          </a:xfrm>
        </p:grpSpPr>
        <p:sp>
          <p:nvSpPr>
            <p:cNvPr id="6960" name="Google Shape;6960;p68"/>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8"/>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8"/>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8"/>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8"/>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8"/>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8"/>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68"/>
          <p:cNvGrpSpPr/>
          <p:nvPr/>
        </p:nvGrpSpPr>
        <p:grpSpPr>
          <a:xfrm>
            <a:off x="6630345" y="2272036"/>
            <a:ext cx="354635" cy="356232"/>
            <a:chOff x="-12160675" y="4081850"/>
            <a:chExt cx="352100" cy="353650"/>
          </a:xfrm>
        </p:grpSpPr>
        <p:sp>
          <p:nvSpPr>
            <p:cNvPr id="6968" name="Google Shape;6968;p68"/>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8"/>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8"/>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8"/>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8"/>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8"/>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4" name="Google Shape;6974;p68"/>
          <p:cNvGrpSpPr/>
          <p:nvPr/>
        </p:nvGrpSpPr>
        <p:grpSpPr>
          <a:xfrm>
            <a:off x="4835311" y="2746480"/>
            <a:ext cx="355416" cy="355652"/>
            <a:chOff x="-10391650" y="3180600"/>
            <a:chExt cx="352875" cy="353075"/>
          </a:xfrm>
        </p:grpSpPr>
        <p:sp>
          <p:nvSpPr>
            <p:cNvPr id="6975" name="Google Shape;6975;p68"/>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8"/>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8"/>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8"/>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8"/>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8"/>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1" name="Google Shape;6981;p68"/>
          <p:cNvGrpSpPr/>
          <p:nvPr/>
        </p:nvGrpSpPr>
        <p:grpSpPr>
          <a:xfrm>
            <a:off x="4835310" y="3223278"/>
            <a:ext cx="354635" cy="353890"/>
            <a:chOff x="-10390875" y="3616350"/>
            <a:chExt cx="352100" cy="351325"/>
          </a:xfrm>
        </p:grpSpPr>
        <p:sp>
          <p:nvSpPr>
            <p:cNvPr id="6982" name="Google Shape;6982;p68"/>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8"/>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8"/>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68"/>
          <p:cNvGrpSpPr/>
          <p:nvPr/>
        </p:nvGrpSpPr>
        <p:grpSpPr>
          <a:xfrm>
            <a:off x="7502285" y="2747943"/>
            <a:ext cx="312585" cy="354670"/>
            <a:chOff x="-10370400" y="4049550"/>
            <a:chExt cx="310350" cy="352100"/>
          </a:xfrm>
        </p:grpSpPr>
        <p:sp>
          <p:nvSpPr>
            <p:cNvPr id="6986" name="Google Shape;6986;p68"/>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8"/>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8"/>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8"/>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8"/>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68"/>
          <p:cNvGrpSpPr/>
          <p:nvPr/>
        </p:nvGrpSpPr>
        <p:grpSpPr>
          <a:xfrm>
            <a:off x="6606541" y="2746884"/>
            <a:ext cx="379236" cy="354847"/>
            <a:chOff x="-8674650" y="3210975"/>
            <a:chExt cx="376525" cy="352275"/>
          </a:xfrm>
        </p:grpSpPr>
        <p:sp>
          <p:nvSpPr>
            <p:cNvPr id="6992" name="Google Shape;6992;p68"/>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8"/>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8"/>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8"/>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8"/>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8"/>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68"/>
          <p:cNvGrpSpPr/>
          <p:nvPr/>
        </p:nvGrpSpPr>
        <p:grpSpPr>
          <a:xfrm>
            <a:off x="5278038" y="1828361"/>
            <a:ext cx="356221" cy="354670"/>
            <a:chOff x="-13512225" y="3647075"/>
            <a:chExt cx="353675" cy="352100"/>
          </a:xfrm>
        </p:grpSpPr>
        <p:sp>
          <p:nvSpPr>
            <p:cNvPr id="6999" name="Google Shape;6999;p68"/>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8"/>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8"/>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8"/>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8"/>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8"/>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8"/>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8"/>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8"/>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8"/>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68"/>
          <p:cNvGrpSpPr/>
          <p:nvPr/>
        </p:nvGrpSpPr>
        <p:grpSpPr>
          <a:xfrm>
            <a:off x="5288351" y="2272427"/>
            <a:ext cx="356221" cy="355451"/>
            <a:chOff x="-13512225" y="4080275"/>
            <a:chExt cx="353675" cy="352875"/>
          </a:xfrm>
        </p:grpSpPr>
        <p:sp>
          <p:nvSpPr>
            <p:cNvPr id="7010" name="Google Shape;7010;p68"/>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8"/>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8"/>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8"/>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8"/>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8"/>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8"/>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8"/>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8"/>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8"/>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8"/>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68"/>
          <p:cNvGrpSpPr/>
          <p:nvPr/>
        </p:nvGrpSpPr>
        <p:grpSpPr>
          <a:xfrm>
            <a:off x="7061431" y="1419788"/>
            <a:ext cx="356196" cy="290379"/>
            <a:chOff x="-11728250" y="3245400"/>
            <a:chExt cx="353650" cy="288275"/>
          </a:xfrm>
        </p:grpSpPr>
        <p:sp>
          <p:nvSpPr>
            <p:cNvPr id="7022" name="Google Shape;7022;p68"/>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8"/>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8"/>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8"/>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8"/>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68"/>
          <p:cNvGrpSpPr/>
          <p:nvPr/>
        </p:nvGrpSpPr>
        <p:grpSpPr>
          <a:xfrm>
            <a:off x="7093939" y="2272427"/>
            <a:ext cx="311804" cy="355451"/>
            <a:chOff x="-11703850" y="4081850"/>
            <a:chExt cx="309575" cy="352875"/>
          </a:xfrm>
        </p:grpSpPr>
        <p:sp>
          <p:nvSpPr>
            <p:cNvPr id="7028" name="Google Shape;7028;p68"/>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8"/>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8"/>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8"/>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8"/>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8"/>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8"/>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8"/>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68"/>
          <p:cNvGrpSpPr/>
          <p:nvPr/>
        </p:nvGrpSpPr>
        <p:grpSpPr>
          <a:xfrm>
            <a:off x="5282595" y="2746580"/>
            <a:ext cx="357002" cy="355451"/>
            <a:chOff x="-9958475" y="3180025"/>
            <a:chExt cx="354450" cy="352875"/>
          </a:xfrm>
        </p:grpSpPr>
        <p:sp>
          <p:nvSpPr>
            <p:cNvPr id="7037" name="Google Shape;7037;p68"/>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8"/>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8"/>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68"/>
          <p:cNvGrpSpPr/>
          <p:nvPr/>
        </p:nvGrpSpPr>
        <p:grpSpPr>
          <a:xfrm>
            <a:off x="5291722" y="3222561"/>
            <a:ext cx="337966" cy="355325"/>
            <a:chOff x="-9949025" y="3615575"/>
            <a:chExt cx="335550" cy="352750"/>
          </a:xfrm>
        </p:grpSpPr>
        <p:sp>
          <p:nvSpPr>
            <p:cNvPr id="7041" name="Google Shape;7041;p68"/>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8"/>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8"/>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68"/>
          <p:cNvGrpSpPr/>
          <p:nvPr/>
        </p:nvGrpSpPr>
        <p:grpSpPr>
          <a:xfrm>
            <a:off x="7926568" y="2746067"/>
            <a:ext cx="360175" cy="358423"/>
            <a:chOff x="-9961625" y="4048175"/>
            <a:chExt cx="357600" cy="355825"/>
          </a:xfrm>
        </p:grpSpPr>
        <p:sp>
          <p:nvSpPr>
            <p:cNvPr id="7045" name="Google Shape;7045;p68"/>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8"/>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8"/>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8"/>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8"/>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8"/>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68"/>
          <p:cNvGrpSpPr/>
          <p:nvPr/>
        </p:nvGrpSpPr>
        <p:grpSpPr>
          <a:xfrm>
            <a:off x="6613289" y="3221579"/>
            <a:ext cx="364959" cy="357289"/>
            <a:chOff x="-8680950" y="3624225"/>
            <a:chExt cx="362350" cy="354700"/>
          </a:xfrm>
        </p:grpSpPr>
        <p:sp>
          <p:nvSpPr>
            <p:cNvPr id="7052" name="Google Shape;7052;p68"/>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8"/>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8"/>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8"/>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8"/>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8"/>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68"/>
          <p:cNvGrpSpPr/>
          <p:nvPr/>
        </p:nvGrpSpPr>
        <p:grpSpPr>
          <a:xfrm>
            <a:off x="5749533" y="1387239"/>
            <a:ext cx="313365" cy="355476"/>
            <a:chOff x="-13056975" y="3212300"/>
            <a:chExt cx="311125" cy="352900"/>
          </a:xfrm>
        </p:grpSpPr>
        <p:sp>
          <p:nvSpPr>
            <p:cNvPr id="7059" name="Google Shape;7059;p68"/>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8"/>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8"/>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8"/>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68"/>
          <p:cNvGrpSpPr/>
          <p:nvPr/>
        </p:nvGrpSpPr>
        <p:grpSpPr>
          <a:xfrm>
            <a:off x="5726921" y="1828034"/>
            <a:ext cx="358588" cy="355325"/>
            <a:chOff x="-13077450" y="3647075"/>
            <a:chExt cx="356025" cy="352750"/>
          </a:xfrm>
        </p:grpSpPr>
        <p:sp>
          <p:nvSpPr>
            <p:cNvPr id="7064" name="Google Shape;7064;p68"/>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8"/>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8"/>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68"/>
          <p:cNvGrpSpPr/>
          <p:nvPr/>
        </p:nvGrpSpPr>
        <p:grpSpPr>
          <a:xfrm>
            <a:off x="5738027" y="2271633"/>
            <a:ext cx="357002" cy="357037"/>
            <a:chOff x="-13079025" y="4079475"/>
            <a:chExt cx="354450" cy="354450"/>
          </a:xfrm>
        </p:grpSpPr>
        <p:sp>
          <p:nvSpPr>
            <p:cNvPr id="7068" name="Google Shape;7068;p68"/>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8"/>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8"/>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8"/>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68"/>
          <p:cNvGrpSpPr/>
          <p:nvPr/>
        </p:nvGrpSpPr>
        <p:grpSpPr>
          <a:xfrm>
            <a:off x="7511094" y="1387642"/>
            <a:ext cx="356221" cy="354670"/>
            <a:chOff x="-11292700" y="3213875"/>
            <a:chExt cx="353675" cy="352100"/>
          </a:xfrm>
        </p:grpSpPr>
        <p:sp>
          <p:nvSpPr>
            <p:cNvPr id="7073" name="Google Shape;7073;p68"/>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8"/>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8"/>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8"/>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8"/>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8"/>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8"/>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0" name="Google Shape;7080;p68"/>
          <p:cNvGrpSpPr/>
          <p:nvPr/>
        </p:nvGrpSpPr>
        <p:grpSpPr>
          <a:xfrm>
            <a:off x="7505152" y="1827581"/>
            <a:ext cx="368106" cy="356232"/>
            <a:chOff x="-11299000" y="3647875"/>
            <a:chExt cx="365475" cy="353650"/>
          </a:xfrm>
        </p:grpSpPr>
        <p:sp>
          <p:nvSpPr>
            <p:cNvPr id="7081" name="Google Shape;7081;p68"/>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8"/>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8"/>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8"/>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8"/>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8"/>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68"/>
          <p:cNvGrpSpPr/>
          <p:nvPr/>
        </p:nvGrpSpPr>
        <p:grpSpPr>
          <a:xfrm>
            <a:off x="7520614" y="2283532"/>
            <a:ext cx="357808" cy="333240"/>
            <a:chOff x="-11295075" y="4092875"/>
            <a:chExt cx="355250" cy="330825"/>
          </a:xfrm>
        </p:grpSpPr>
        <p:sp>
          <p:nvSpPr>
            <p:cNvPr id="7088" name="Google Shape;7088;p68"/>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8"/>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8"/>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8"/>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8"/>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68"/>
          <p:cNvGrpSpPr/>
          <p:nvPr/>
        </p:nvGrpSpPr>
        <p:grpSpPr>
          <a:xfrm>
            <a:off x="5746214" y="2746580"/>
            <a:ext cx="312585" cy="355451"/>
            <a:chOff x="-9500075" y="3180800"/>
            <a:chExt cx="310350" cy="352875"/>
          </a:xfrm>
        </p:grpSpPr>
        <p:sp>
          <p:nvSpPr>
            <p:cNvPr id="7094" name="Google Shape;7094;p68"/>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8"/>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8"/>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8"/>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8"/>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8"/>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8"/>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8"/>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8"/>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68"/>
          <p:cNvGrpSpPr/>
          <p:nvPr/>
        </p:nvGrpSpPr>
        <p:grpSpPr>
          <a:xfrm>
            <a:off x="5724005" y="3222095"/>
            <a:ext cx="356221" cy="356257"/>
            <a:chOff x="-9523700" y="3614000"/>
            <a:chExt cx="353675" cy="353675"/>
          </a:xfrm>
        </p:grpSpPr>
        <p:sp>
          <p:nvSpPr>
            <p:cNvPr id="7104" name="Google Shape;7104;p68"/>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8"/>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8"/>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8"/>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8"/>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8"/>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8"/>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8"/>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8"/>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68"/>
          <p:cNvGrpSpPr/>
          <p:nvPr/>
        </p:nvGrpSpPr>
        <p:grpSpPr>
          <a:xfrm>
            <a:off x="7508956" y="3244737"/>
            <a:ext cx="356221" cy="354670"/>
            <a:chOff x="-9523700" y="4049550"/>
            <a:chExt cx="353675" cy="352100"/>
          </a:xfrm>
        </p:grpSpPr>
        <p:sp>
          <p:nvSpPr>
            <p:cNvPr id="7114" name="Google Shape;7114;p68"/>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8"/>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8"/>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8"/>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8"/>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8"/>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8"/>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68"/>
          <p:cNvGrpSpPr/>
          <p:nvPr/>
        </p:nvGrpSpPr>
        <p:grpSpPr>
          <a:xfrm>
            <a:off x="7065071" y="3244710"/>
            <a:ext cx="357002" cy="311029"/>
            <a:chOff x="-8209150" y="3659675"/>
            <a:chExt cx="354450" cy="308775"/>
          </a:xfrm>
        </p:grpSpPr>
        <p:sp>
          <p:nvSpPr>
            <p:cNvPr id="7122" name="Google Shape;7122;p68"/>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8"/>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8"/>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8"/>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8"/>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8"/>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68"/>
          <p:cNvGrpSpPr/>
          <p:nvPr/>
        </p:nvGrpSpPr>
        <p:grpSpPr>
          <a:xfrm>
            <a:off x="6178632" y="2273623"/>
            <a:ext cx="356221" cy="353059"/>
            <a:chOff x="-12643475" y="4081850"/>
            <a:chExt cx="353675" cy="350500"/>
          </a:xfrm>
        </p:grpSpPr>
        <p:sp>
          <p:nvSpPr>
            <p:cNvPr id="7129" name="Google Shape;7129;p68"/>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8"/>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8"/>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8"/>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3" name="Google Shape;7133;p68"/>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4" name="Google Shape;7134;p68"/>
          <p:cNvGrpSpPr/>
          <p:nvPr/>
        </p:nvGrpSpPr>
        <p:grpSpPr>
          <a:xfrm>
            <a:off x="7961232" y="2283532"/>
            <a:ext cx="356221" cy="333240"/>
            <a:chOff x="-10858725" y="4092875"/>
            <a:chExt cx="353675" cy="330825"/>
          </a:xfrm>
        </p:grpSpPr>
        <p:sp>
          <p:nvSpPr>
            <p:cNvPr id="7135" name="Google Shape;7135;p68"/>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8"/>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8"/>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8"/>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8"/>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8"/>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68"/>
          <p:cNvGrpSpPr/>
          <p:nvPr/>
        </p:nvGrpSpPr>
        <p:grpSpPr>
          <a:xfrm>
            <a:off x="6219755" y="3222498"/>
            <a:ext cx="252278" cy="355451"/>
            <a:chOff x="-9039300" y="3614000"/>
            <a:chExt cx="250475" cy="352875"/>
          </a:xfrm>
        </p:grpSpPr>
        <p:sp>
          <p:nvSpPr>
            <p:cNvPr id="7142" name="Google Shape;7142;p68"/>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8"/>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68"/>
          <p:cNvGrpSpPr/>
          <p:nvPr/>
        </p:nvGrpSpPr>
        <p:grpSpPr>
          <a:xfrm>
            <a:off x="7951721" y="3244737"/>
            <a:ext cx="354635" cy="354670"/>
            <a:chOff x="-9088150" y="4049550"/>
            <a:chExt cx="352100" cy="352100"/>
          </a:xfrm>
        </p:grpSpPr>
        <p:sp>
          <p:nvSpPr>
            <p:cNvPr id="7145" name="Google Shape;7145;p68"/>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8"/>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8"/>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8"/>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8"/>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8"/>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68"/>
          <p:cNvGrpSpPr/>
          <p:nvPr/>
        </p:nvGrpSpPr>
        <p:grpSpPr>
          <a:xfrm>
            <a:off x="7086085" y="2746970"/>
            <a:ext cx="315757" cy="354670"/>
            <a:chOff x="-8191825" y="3174500"/>
            <a:chExt cx="313500" cy="352100"/>
          </a:xfrm>
        </p:grpSpPr>
        <p:sp>
          <p:nvSpPr>
            <p:cNvPr id="7152" name="Google Shape;7152;p68"/>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8"/>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8"/>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5" name="Google Shape;7155;p68"/>
          <p:cNvGrpSpPr/>
          <p:nvPr/>
        </p:nvGrpSpPr>
        <p:grpSpPr>
          <a:xfrm>
            <a:off x="4835443" y="1387491"/>
            <a:ext cx="356221" cy="354973"/>
            <a:chOff x="-13947000" y="3212800"/>
            <a:chExt cx="353675" cy="352400"/>
          </a:xfrm>
        </p:grpSpPr>
        <p:sp>
          <p:nvSpPr>
            <p:cNvPr id="7156" name="Google Shape;7156;p68"/>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8"/>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8" name="Google Shape;7158;p68"/>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9" name="Google Shape;7159;p68"/>
          <p:cNvGrpSpPr/>
          <p:nvPr/>
        </p:nvGrpSpPr>
        <p:grpSpPr>
          <a:xfrm>
            <a:off x="5278038" y="1386849"/>
            <a:ext cx="356221" cy="356257"/>
            <a:chOff x="-13512225" y="3211525"/>
            <a:chExt cx="353675" cy="353675"/>
          </a:xfrm>
        </p:grpSpPr>
        <p:sp>
          <p:nvSpPr>
            <p:cNvPr id="7160" name="Google Shape;7160;p68"/>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8"/>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8"/>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8"/>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8"/>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68"/>
          <p:cNvGrpSpPr/>
          <p:nvPr/>
        </p:nvGrpSpPr>
        <p:grpSpPr>
          <a:xfrm>
            <a:off x="6168320" y="1387239"/>
            <a:ext cx="356221" cy="355476"/>
            <a:chOff x="-12643475" y="3212300"/>
            <a:chExt cx="353675" cy="352900"/>
          </a:xfrm>
        </p:grpSpPr>
        <p:sp>
          <p:nvSpPr>
            <p:cNvPr id="7166" name="Google Shape;7166;p68"/>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8"/>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8"/>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8"/>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8"/>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8"/>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8"/>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8"/>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8"/>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68"/>
          <p:cNvGrpSpPr/>
          <p:nvPr/>
        </p:nvGrpSpPr>
        <p:grpSpPr>
          <a:xfrm>
            <a:off x="6168320" y="1839013"/>
            <a:ext cx="356221" cy="333366"/>
            <a:chOff x="-12643475" y="3657325"/>
            <a:chExt cx="353675" cy="330950"/>
          </a:xfrm>
        </p:grpSpPr>
        <p:sp>
          <p:nvSpPr>
            <p:cNvPr id="7176" name="Google Shape;7176;p68"/>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8"/>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8"/>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8"/>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8"/>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8"/>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68"/>
          <p:cNvGrpSpPr/>
          <p:nvPr/>
        </p:nvGrpSpPr>
        <p:grpSpPr>
          <a:xfrm>
            <a:off x="7951322" y="1387642"/>
            <a:ext cx="355416" cy="354670"/>
            <a:chOff x="-10857925" y="3213875"/>
            <a:chExt cx="352875" cy="352100"/>
          </a:xfrm>
        </p:grpSpPr>
        <p:sp>
          <p:nvSpPr>
            <p:cNvPr id="7183" name="Google Shape;7183;p68"/>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8"/>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8"/>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8"/>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8"/>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8"/>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8"/>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8"/>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8"/>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8"/>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3" name="Google Shape;7193;p68"/>
          <p:cNvGrpSpPr/>
          <p:nvPr/>
        </p:nvGrpSpPr>
        <p:grpSpPr>
          <a:xfrm>
            <a:off x="6168237" y="2747071"/>
            <a:ext cx="356096" cy="354469"/>
            <a:chOff x="-9089725" y="3180200"/>
            <a:chExt cx="353550" cy="351900"/>
          </a:xfrm>
        </p:grpSpPr>
        <p:sp>
          <p:nvSpPr>
            <p:cNvPr id="7194" name="Google Shape;7194;p68"/>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8"/>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68"/>
          <p:cNvGrpSpPr/>
          <p:nvPr/>
        </p:nvGrpSpPr>
        <p:grpSpPr>
          <a:xfrm>
            <a:off x="7060235" y="1826875"/>
            <a:ext cx="358588" cy="357642"/>
            <a:chOff x="7083760" y="1971660"/>
            <a:chExt cx="358588" cy="357642"/>
          </a:xfrm>
        </p:grpSpPr>
        <p:sp>
          <p:nvSpPr>
            <p:cNvPr id="7197" name="Google Shape;7197;p68"/>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8"/>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8"/>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8"/>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8"/>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8"/>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8"/>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8"/>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8"/>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8"/>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8"/>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8"/>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9" name="Google Shape;7209;p68"/>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210" name="Google Shape;7210;p68"/>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14" name="Shape 7214"/>
        <p:cNvGrpSpPr/>
        <p:nvPr/>
      </p:nvGrpSpPr>
      <p:grpSpPr>
        <a:xfrm>
          <a:off x="0" y="0"/>
          <a:ext cx="0" cy="0"/>
          <a:chOff x="0" y="0"/>
          <a:chExt cx="0" cy="0"/>
        </a:xfrm>
      </p:grpSpPr>
      <p:sp>
        <p:nvSpPr>
          <p:cNvPr id="7215" name="Google Shape;7215;p69"/>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6" name="Google Shape;7216;p69"/>
          <p:cNvGrpSpPr/>
          <p:nvPr/>
        </p:nvGrpSpPr>
        <p:grpSpPr>
          <a:xfrm>
            <a:off x="719610" y="2243507"/>
            <a:ext cx="452798" cy="449473"/>
            <a:chOff x="-21322300" y="3693325"/>
            <a:chExt cx="306400" cy="304150"/>
          </a:xfrm>
        </p:grpSpPr>
        <p:sp>
          <p:nvSpPr>
            <p:cNvPr id="7217" name="Google Shape;7217;p69"/>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9"/>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9"/>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9"/>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69"/>
          <p:cNvGrpSpPr/>
          <p:nvPr/>
        </p:nvGrpSpPr>
        <p:grpSpPr>
          <a:xfrm>
            <a:off x="719019" y="2810244"/>
            <a:ext cx="453980" cy="422540"/>
            <a:chOff x="-21322300" y="4077125"/>
            <a:chExt cx="307200" cy="285925"/>
          </a:xfrm>
        </p:grpSpPr>
        <p:sp>
          <p:nvSpPr>
            <p:cNvPr id="7222" name="Google Shape;7222;p69"/>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9"/>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9"/>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9"/>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9"/>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9"/>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9"/>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9"/>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9"/>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9"/>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9"/>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9"/>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69"/>
          <p:cNvGrpSpPr/>
          <p:nvPr/>
        </p:nvGrpSpPr>
        <p:grpSpPr>
          <a:xfrm>
            <a:off x="3496195" y="1689128"/>
            <a:ext cx="451653" cy="450212"/>
            <a:chOff x="-19394200" y="3333800"/>
            <a:chExt cx="305625" cy="304650"/>
          </a:xfrm>
        </p:grpSpPr>
        <p:sp>
          <p:nvSpPr>
            <p:cNvPr id="7235" name="Google Shape;7235;p69"/>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9"/>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9"/>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9"/>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9"/>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9"/>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9"/>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9"/>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9"/>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4" name="Google Shape;7244;p69"/>
          <p:cNvGrpSpPr/>
          <p:nvPr/>
        </p:nvGrpSpPr>
        <p:grpSpPr>
          <a:xfrm>
            <a:off x="3495032" y="2243580"/>
            <a:ext cx="453980" cy="449325"/>
            <a:chOff x="-19396575" y="3708500"/>
            <a:chExt cx="307200" cy="304050"/>
          </a:xfrm>
        </p:grpSpPr>
        <p:sp>
          <p:nvSpPr>
            <p:cNvPr id="7245" name="Google Shape;7245;p69"/>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9"/>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9"/>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69"/>
          <p:cNvGrpSpPr/>
          <p:nvPr/>
        </p:nvGrpSpPr>
        <p:grpSpPr>
          <a:xfrm>
            <a:off x="3489212" y="2796461"/>
            <a:ext cx="465618" cy="450101"/>
            <a:chOff x="-19394200" y="4084200"/>
            <a:chExt cx="315075" cy="304575"/>
          </a:xfrm>
        </p:grpSpPr>
        <p:sp>
          <p:nvSpPr>
            <p:cNvPr id="7249" name="Google Shape;7249;p69"/>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9"/>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9"/>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9"/>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9"/>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9"/>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5" name="Google Shape;7255;p69"/>
          <p:cNvGrpSpPr/>
          <p:nvPr/>
        </p:nvGrpSpPr>
        <p:grpSpPr>
          <a:xfrm>
            <a:off x="6294923" y="1689001"/>
            <a:ext cx="400447" cy="450470"/>
            <a:chOff x="-17526750" y="3309200"/>
            <a:chExt cx="270975" cy="304825"/>
          </a:xfrm>
        </p:grpSpPr>
        <p:sp>
          <p:nvSpPr>
            <p:cNvPr id="7256" name="Google Shape;7256;p69"/>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9"/>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9"/>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9"/>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9"/>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69"/>
          <p:cNvGrpSpPr/>
          <p:nvPr/>
        </p:nvGrpSpPr>
        <p:grpSpPr>
          <a:xfrm>
            <a:off x="6271075" y="2244173"/>
            <a:ext cx="448143" cy="448143"/>
            <a:chOff x="-17542500" y="3684100"/>
            <a:chExt cx="303250" cy="303250"/>
          </a:xfrm>
        </p:grpSpPr>
        <p:sp>
          <p:nvSpPr>
            <p:cNvPr id="7262" name="Google Shape;7262;p69"/>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9"/>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9"/>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9"/>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9"/>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9"/>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9"/>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69"/>
          <p:cNvGrpSpPr/>
          <p:nvPr/>
        </p:nvGrpSpPr>
        <p:grpSpPr>
          <a:xfrm>
            <a:off x="6270484" y="2810817"/>
            <a:ext cx="449325" cy="421395"/>
            <a:chOff x="-17542500" y="4068450"/>
            <a:chExt cx="304050" cy="285150"/>
          </a:xfrm>
        </p:grpSpPr>
        <p:sp>
          <p:nvSpPr>
            <p:cNvPr id="7270" name="Google Shape;7270;p69"/>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9"/>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9"/>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9"/>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9"/>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9"/>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69"/>
          <p:cNvGrpSpPr/>
          <p:nvPr/>
        </p:nvGrpSpPr>
        <p:grpSpPr>
          <a:xfrm>
            <a:off x="3500906" y="3342211"/>
            <a:ext cx="343404" cy="449325"/>
            <a:chOff x="-15652200" y="3335975"/>
            <a:chExt cx="232375" cy="304050"/>
          </a:xfrm>
        </p:grpSpPr>
        <p:sp>
          <p:nvSpPr>
            <p:cNvPr id="7277" name="Google Shape;7277;p69"/>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9"/>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9"/>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9"/>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9"/>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9"/>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9"/>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9"/>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9"/>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69"/>
          <p:cNvGrpSpPr/>
          <p:nvPr/>
        </p:nvGrpSpPr>
        <p:grpSpPr>
          <a:xfrm>
            <a:off x="1274819" y="2243729"/>
            <a:ext cx="449325" cy="449030"/>
            <a:chOff x="-20945825" y="3692175"/>
            <a:chExt cx="304050" cy="303850"/>
          </a:xfrm>
        </p:grpSpPr>
        <p:sp>
          <p:nvSpPr>
            <p:cNvPr id="7287" name="Google Shape;7287;p69"/>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9"/>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9"/>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9"/>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69"/>
          <p:cNvGrpSpPr/>
          <p:nvPr/>
        </p:nvGrpSpPr>
        <p:grpSpPr>
          <a:xfrm>
            <a:off x="4081644" y="1689848"/>
            <a:ext cx="372516" cy="448771"/>
            <a:chOff x="-18994100" y="3334775"/>
            <a:chExt cx="252075" cy="303675"/>
          </a:xfrm>
        </p:grpSpPr>
        <p:sp>
          <p:nvSpPr>
            <p:cNvPr id="7292" name="Google Shape;7292;p69"/>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9"/>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9"/>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9"/>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6" name="Google Shape;7296;p69"/>
          <p:cNvGrpSpPr/>
          <p:nvPr/>
        </p:nvGrpSpPr>
        <p:grpSpPr>
          <a:xfrm>
            <a:off x="4096200" y="2244743"/>
            <a:ext cx="343404" cy="446998"/>
            <a:chOff x="-18983850" y="3710075"/>
            <a:chExt cx="232375" cy="302475"/>
          </a:xfrm>
        </p:grpSpPr>
        <p:sp>
          <p:nvSpPr>
            <p:cNvPr id="7297" name="Google Shape;7297;p69"/>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9"/>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9"/>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9"/>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69"/>
          <p:cNvGrpSpPr/>
          <p:nvPr/>
        </p:nvGrpSpPr>
        <p:grpSpPr>
          <a:xfrm>
            <a:off x="1274247" y="1689573"/>
            <a:ext cx="450470" cy="449325"/>
            <a:chOff x="-20946600" y="3317850"/>
            <a:chExt cx="304825" cy="304050"/>
          </a:xfrm>
        </p:grpSpPr>
        <p:sp>
          <p:nvSpPr>
            <p:cNvPr id="7302" name="Google Shape;7302;p69"/>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9"/>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9"/>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69"/>
          <p:cNvGrpSpPr/>
          <p:nvPr/>
        </p:nvGrpSpPr>
        <p:grpSpPr>
          <a:xfrm>
            <a:off x="1300422" y="2797442"/>
            <a:ext cx="398119" cy="448143"/>
            <a:chOff x="-20930075" y="4066100"/>
            <a:chExt cx="269400" cy="303250"/>
          </a:xfrm>
        </p:grpSpPr>
        <p:sp>
          <p:nvSpPr>
            <p:cNvPr id="7306" name="Google Shape;7306;p69"/>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9"/>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69"/>
          <p:cNvGrpSpPr/>
          <p:nvPr/>
        </p:nvGrpSpPr>
        <p:grpSpPr>
          <a:xfrm>
            <a:off x="4042667" y="2797422"/>
            <a:ext cx="450470" cy="448180"/>
            <a:chOff x="-19020075" y="4084200"/>
            <a:chExt cx="304825" cy="303275"/>
          </a:xfrm>
        </p:grpSpPr>
        <p:sp>
          <p:nvSpPr>
            <p:cNvPr id="7309" name="Google Shape;7309;p69"/>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9"/>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9"/>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9"/>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9"/>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9"/>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9"/>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9"/>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9"/>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69"/>
          <p:cNvGrpSpPr/>
          <p:nvPr/>
        </p:nvGrpSpPr>
        <p:grpSpPr>
          <a:xfrm>
            <a:off x="6859931" y="1689001"/>
            <a:ext cx="396937" cy="450470"/>
            <a:chOff x="-17149475" y="3309200"/>
            <a:chExt cx="268600" cy="304825"/>
          </a:xfrm>
        </p:grpSpPr>
        <p:sp>
          <p:nvSpPr>
            <p:cNvPr id="7319" name="Google Shape;7319;p69"/>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9"/>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69"/>
          <p:cNvGrpSpPr/>
          <p:nvPr/>
        </p:nvGrpSpPr>
        <p:grpSpPr>
          <a:xfrm>
            <a:off x="6833737" y="2258120"/>
            <a:ext cx="449325" cy="420249"/>
            <a:chOff x="-17168375" y="3692750"/>
            <a:chExt cx="304050" cy="284375"/>
          </a:xfrm>
        </p:grpSpPr>
        <p:sp>
          <p:nvSpPr>
            <p:cNvPr id="7322" name="Google Shape;7322;p69"/>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9"/>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9"/>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9"/>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9"/>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9"/>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9"/>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9" name="Google Shape;7329;p69"/>
          <p:cNvGrpSpPr/>
          <p:nvPr/>
        </p:nvGrpSpPr>
        <p:grpSpPr>
          <a:xfrm>
            <a:off x="6830246" y="2796852"/>
            <a:ext cx="456308" cy="449325"/>
            <a:chOff x="-17170750" y="4058800"/>
            <a:chExt cx="308775" cy="304050"/>
          </a:xfrm>
        </p:grpSpPr>
        <p:sp>
          <p:nvSpPr>
            <p:cNvPr id="7330" name="Google Shape;7330;p69"/>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9"/>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9"/>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9"/>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9"/>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9"/>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9"/>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9"/>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9"/>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9"/>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9"/>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9"/>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9"/>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9"/>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9"/>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9"/>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9"/>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69"/>
          <p:cNvGrpSpPr/>
          <p:nvPr/>
        </p:nvGrpSpPr>
        <p:grpSpPr>
          <a:xfrm>
            <a:off x="5692143" y="3343358"/>
            <a:ext cx="450470" cy="446998"/>
            <a:chOff x="-15688425" y="3707725"/>
            <a:chExt cx="304825" cy="302475"/>
          </a:xfrm>
        </p:grpSpPr>
        <p:sp>
          <p:nvSpPr>
            <p:cNvPr id="7348" name="Google Shape;7348;p69"/>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9"/>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9"/>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9"/>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9"/>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9"/>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4" name="Google Shape;7354;p69"/>
          <p:cNvGrpSpPr/>
          <p:nvPr/>
        </p:nvGrpSpPr>
        <p:grpSpPr>
          <a:xfrm>
            <a:off x="1836300" y="1690441"/>
            <a:ext cx="451653" cy="447589"/>
            <a:chOff x="-20572500" y="3319025"/>
            <a:chExt cx="305625" cy="302875"/>
          </a:xfrm>
        </p:grpSpPr>
        <p:sp>
          <p:nvSpPr>
            <p:cNvPr id="7355" name="Google Shape;7355;p69"/>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9"/>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69"/>
          <p:cNvGrpSpPr/>
          <p:nvPr/>
        </p:nvGrpSpPr>
        <p:grpSpPr>
          <a:xfrm>
            <a:off x="1837463" y="2305410"/>
            <a:ext cx="449325" cy="325670"/>
            <a:chOff x="-20571700" y="3722875"/>
            <a:chExt cx="304050" cy="220375"/>
          </a:xfrm>
        </p:grpSpPr>
        <p:sp>
          <p:nvSpPr>
            <p:cNvPr id="7358" name="Google Shape;7358;p69"/>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9"/>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9"/>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9"/>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9"/>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9"/>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9"/>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69"/>
          <p:cNvGrpSpPr/>
          <p:nvPr/>
        </p:nvGrpSpPr>
        <p:grpSpPr>
          <a:xfrm>
            <a:off x="1836891" y="2796278"/>
            <a:ext cx="450470" cy="450470"/>
            <a:chOff x="-20571700" y="4066875"/>
            <a:chExt cx="304825" cy="304825"/>
          </a:xfrm>
        </p:grpSpPr>
        <p:sp>
          <p:nvSpPr>
            <p:cNvPr id="7366" name="Google Shape;7366;p69"/>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9"/>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9"/>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9"/>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9"/>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9"/>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69"/>
          <p:cNvGrpSpPr/>
          <p:nvPr/>
        </p:nvGrpSpPr>
        <p:grpSpPr>
          <a:xfrm>
            <a:off x="4603593" y="1688259"/>
            <a:ext cx="453980" cy="451948"/>
            <a:chOff x="-18645175" y="3334200"/>
            <a:chExt cx="307200" cy="305825"/>
          </a:xfrm>
        </p:grpSpPr>
        <p:sp>
          <p:nvSpPr>
            <p:cNvPr id="7373" name="Google Shape;7373;p69"/>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9"/>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9"/>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9"/>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9"/>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8" name="Google Shape;7378;p69"/>
          <p:cNvGrpSpPr/>
          <p:nvPr/>
        </p:nvGrpSpPr>
        <p:grpSpPr>
          <a:xfrm>
            <a:off x="4604184" y="2242989"/>
            <a:ext cx="452798" cy="450507"/>
            <a:chOff x="-18645175" y="3708500"/>
            <a:chExt cx="306400" cy="304850"/>
          </a:xfrm>
        </p:grpSpPr>
        <p:sp>
          <p:nvSpPr>
            <p:cNvPr id="7379" name="Google Shape;7379;p69"/>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9"/>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9"/>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9"/>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9"/>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9"/>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9"/>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6" name="Google Shape;7386;p69"/>
          <p:cNvGrpSpPr/>
          <p:nvPr/>
        </p:nvGrpSpPr>
        <p:grpSpPr>
          <a:xfrm>
            <a:off x="4601857" y="2795630"/>
            <a:ext cx="457453" cy="451763"/>
            <a:chOff x="-18647525" y="4082625"/>
            <a:chExt cx="309550" cy="305700"/>
          </a:xfrm>
        </p:grpSpPr>
        <p:sp>
          <p:nvSpPr>
            <p:cNvPr id="7387" name="Google Shape;7387;p69"/>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9"/>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9"/>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9"/>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69"/>
          <p:cNvGrpSpPr/>
          <p:nvPr/>
        </p:nvGrpSpPr>
        <p:grpSpPr>
          <a:xfrm>
            <a:off x="7412241" y="1689592"/>
            <a:ext cx="395755" cy="449288"/>
            <a:chOff x="-16775350" y="3309200"/>
            <a:chExt cx="267800" cy="304025"/>
          </a:xfrm>
        </p:grpSpPr>
        <p:sp>
          <p:nvSpPr>
            <p:cNvPr id="7392" name="Google Shape;7392;p69"/>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9"/>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9"/>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69"/>
          <p:cNvGrpSpPr/>
          <p:nvPr/>
        </p:nvGrpSpPr>
        <p:grpSpPr>
          <a:xfrm>
            <a:off x="7412241" y="2241827"/>
            <a:ext cx="395755" cy="452835"/>
            <a:chOff x="-16775350" y="3683300"/>
            <a:chExt cx="267800" cy="306425"/>
          </a:xfrm>
        </p:grpSpPr>
        <p:sp>
          <p:nvSpPr>
            <p:cNvPr id="7396" name="Google Shape;7396;p69"/>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9"/>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9"/>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9" name="Google Shape;7399;p69"/>
          <p:cNvGrpSpPr/>
          <p:nvPr/>
        </p:nvGrpSpPr>
        <p:grpSpPr>
          <a:xfrm>
            <a:off x="7384292" y="2796870"/>
            <a:ext cx="451653" cy="449288"/>
            <a:chOff x="-16794250" y="4058225"/>
            <a:chExt cx="305625" cy="304025"/>
          </a:xfrm>
        </p:grpSpPr>
        <p:sp>
          <p:nvSpPr>
            <p:cNvPr id="7400" name="Google Shape;7400;p69"/>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9"/>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9"/>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9"/>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9"/>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9"/>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9"/>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9"/>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9"/>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9" name="Google Shape;7409;p69"/>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0" name="Google Shape;7410;p69"/>
          <p:cNvGrpSpPr/>
          <p:nvPr/>
        </p:nvGrpSpPr>
        <p:grpSpPr>
          <a:xfrm>
            <a:off x="2385709" y="1689573"/>
            <a:ext cx="457453" cy="449325"/>
            <a:chOff x="-20199150" y="3317850"/>
            <a:chExt cx="309550" cy="304050"/>
          </a:xfrm>
        </p:grpSpPr>
        <p:sp>
          <p:nvSpPr>
            <p:cNvPr id="7411" name="Google Shape;7411;p69"/>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9"/>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9"/>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9"/>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9"/>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9"/>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9"/>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8" name="Google Shape;7418;p69"/>
          <p:cNvGrpSpPr/>
          <p:nvPr/>
        </p:nvGrpSpPr>
        <p:grpSpPr>
          <a:xfrm>
            <a:off x="2388036" y="2242861"/>
            <a:ext cx="452798" cy="450766"/>
            <a:chOff x="-20199150" y="3693150"/>
            <a:chExt cx="306400" cy="305025"/>
          </a:xfrm>
        </p:grpSpPr>
        <p:sp>
          <p:nvSpPr>
            <p:cNvPr id="7419" name="Google Shape;7419;p69"/>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9"/>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9"/>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9"/>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9"/>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9"/>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5" name="Google Shape;7425;p69"/>
          <p:cNvGrpSpPr/>
          <p:nvPr/>
        </p:nvGrpSpPr>
        <p:grpSpPr>
          <a:xfrm>
            <a:off x="2388609" y="2795687"/>
            <a:ext cx="451653" cy="451653"/>
            <a:chOff x="-20197575" y="4066875"/>
            <a:chExt cx="305625" cy="305625"/>
          </a:xfrm>
        </p:grpSpPr>
        <p:sp>
          <p:nvSpPr>
            <p:cNvPr id="7426" name="Google Shape;7426;p69"/>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9"/>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9"/>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9"/>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9"/>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9"/>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9"/>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9"/>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69"/>
          <p:cNvGrpSpPr/>
          <p:nvPr/>
        </p:nvGrpSpPr>
        <p:grpSpPr>
          <a:xfrm>
            <a:off x="5170827" y="1687520"/>
            <a:ext cx="449325" cy="453426"/>
            <a:chOff x="-18271050" y="3333200"/>
            <a:chExt cx="304050" cy="306825"/>
          </a:xfrm>
        </p:grpSpPr>
        <p:sp>
          <p:nvSpPr>
            <p:cNvPr id="7435" name="Google Shape;7435;p69"/>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9"/>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9"/>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9"/>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9"/>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69"/>
          <p:cNvGrpSpPr/>
          <p:nvPr/>
        </p:nvGrpSpPr>
        <p:grpSpPr>
          <a:xfrm>
            <a:off x="5171399" y="2244171"/>
            <a:ext cx="448180" cy="448143"/>
            <a:chOff x="-18270275" y="3710875"/>
            <a:chExt cx="303275" cy="303250"/>
          </a:xfrm>
        </p:grpSpPr>
        <p:sp>
          <p:nvSpPr>
            <p:cNvPr id="7441" name="Google Shape;7441;p69"/>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9"/>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9"/>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9"/>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9"/>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9"/>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69"/>
          <p:cNvGrpSpPr/>
          <p:nvPr/>
        </p:nvGrpSpPr>
        <p:grpSpPr>
          <a:xfrm>
            <a:off x="5224951" y="2797422"/>
            <a:ext cx="341076" cy="448180"/>
            <a:chOff x="-18234025" y="4084200"/>
            <a:chExt cx="230800" cy="303275"/>
          </a:xfrm>
        </p:grpSpPr>
        <p:sp>
          <p:nvSpPr>
            <p:cNvPr id="7448" name="Google Shape;7448;p69"/>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9"/>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9"/>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69"/>
          <p:cNvGrpSpPr/>
          <p:nvPr/>
        </p:nvGrpSpPr>
        <p:grpSpPr>
          <a:xfrm>
            <a:off x="2337506" y="3341641"/>
            <a:ext cx="449325" cy="450470"/>
            <a:chOff x="-16419350" y="3308400"/>
            <a:chExt cx="304050" cy="304825"/>
          </a:xfrm>
        </p:grpSpPr>
        <p:sp>
          <p:nvSpPr>
            <p:cNvPr id="7452" name="Google Shape;7452;p69"/>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9"/>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9"/>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9"/>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9"/>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9"/>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9"/>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9" name="Google Shape;7459;p69"/>
          <p:cNvGrpSpPr/>
          <p:nvPr/>
        </p:nvGrpSpPr>
        <p:grpSpPr>
          <a:xfrm>
            <a:off x="4609062" y="3340423"/>
            <a:ext cx="395755" cy="452872"/>
            <a:chOff x="-16401225" y="3683275"/>
            <a:chExt cx="267800" cy="306450"/>
          </a:xfrm>
        </p:grpSpPr>
        <p:sp>
          <p:nvSpPr>
            <p:cNvPr id="7460" name="Google Shape;7460;p69"/>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9"/>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9"/>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9"/>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9"/>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9"/>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9"/>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69"/>
          <p:cNvGrpSpPr/>
          <p:nvPr/>
        </p:nvGrpSpPr>
        <p:grpSpPr>
          <a:xfrm>
            <a:off x="7974511" y="2797062"/>
            <a:ext cx="450470" cy="448180"/>
            <a:chOff x="-16419350" y="4058200"/>
            <a:chExt cx="304825" cy="303275"/>
          </a:xfrm>
        </p:grpSpPr>
        <p:sp>
          <p:nvSpPr>
            <p:cNvPr id="7468" name="Google Shape;7468;p69"/>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9"/>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9"/>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9"/>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9"/>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9"/>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9"/>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69"/>
          <p:cNvGrpSpPr/>
          <p:nvPr/>
        </p:nvGrpSpPr>
        <p:grpSpPr>
          <a:xfrm>
            <a:off x="4001398" y="3343080"/>
            <a:ext cx="450507" cy="447589"/>
            <a:chOff x="-15296200" y="3326900"/>
            <a:chExt cx="304850" cy="302875"/>
          </a:xfrm>
        </p:grpSpPr>
        <p:sp>
          <p:nvSpPr>
            <p:cNvPr id="7476" name="Google Shape;7476;p69"/>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9"/>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9"/>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9"/>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9"/>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69"/>
          <p:cNvGrpSpPr/>
          <p:nvPr/>
        </p:nvGrpSpPr>
        <p:grpSpPr>
          <a:xfrm>
            <a:off x="2917051" y="1706881"/>
            <a:ext cx="486566" cy="414708"/>
            <a:chOff x="-19835275" y="3330250"/>
            <a:chExt cx="329250" cy="280625"/>
          </a:xfrm>
        </p:grpSpPr>
        <p:sp>
          <p:nvSpPr>
            <p:cNvPr id="7482" name="Google Shape;7482;p69"/>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9"/>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9"/>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69"/>
          <p:cNvGrpSpPr/>
          <p:nvPr/>
        </p:nvGrpSpPr>
        <p:grpSpPr>
          <a:xfrm>
            <a:off x="2935080" y="2243470"/>
            <a:ext cx="450507" cy="449547"/>
            <a:chOff x="-19822675" y="3692750"/>
            <a:chExt cx="304850" cy="304200"/>
          </a:xfrm>
        </p:grpSpPr>
        <p:sp>
          <p:nvSpPr>
            <p:cNvPr id="7486" name="Google Shape;7486;p69"/>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9"/>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9"/>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9"/>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9"/>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69"/>
          <p:cNvGrpSpPr/>
          <p:nvPr/>
        </p:nvGrpSpPr>
        <p:grpSpPr>
          <a:xfrm>
            <a:off x="2935672" y="2796278"/>
            <a:ext cx="449325" cy="450470"/>
            <a:chOff x="-19822675" y="4066875"/>
            <a:chExt cx="304050" cy="304825"/>
          </a:xfrm>
        </p:grpSpPr>
        <p:sp>
          <p:nvSpPr>
            <p:cNvPr id="7492" name="Google Shape;7492;p69"/>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9"/>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9"/>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9"/>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9"/>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9"/>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69"/>
          <p:cNvGrpSpPr/>
          <p:nvPr/>
        </p:nvGrpSpPr>
        <p:grpSpPr>
          <a:xfrm>
            <a:off x="5744740" y="1689571"/>
            <a:ext cx="399302" cy="449325"/>
            <a:chOff x="-17878825" y="3334400"/>
            <a:chExt cx="270200" cy="304050"/>
          </a:xfrm>
        </p:grpSpPr>
        <p:sp>
          <p:nvSpPr>
            <p:cNvPr id="7499" name="Google Shape;7499;p69"/>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9"/>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9"/>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9"/>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9"/>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9"/>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9"/>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69"/>
          <p:cNvGrpSpPr/>
          <p:nvPr/>
        </p:nvGrpSpPr>
        <p:grpSpPr>
          <a:xfrm>
            <a:off x="5718565" y="2242416"/>
            <a:ext cx="451653" cy="451653"/>
            <a:chOff x="-17896150" y="3709300"/>
            <a:chExt cx="305625" cy="305625"/>
          </a:xfrm>
        </p:grpSpPr>
        <p:sp>
          <p:nvSpPr>
            <p:cNvPr id="7507" name="Google Shape;7507;p69"/>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9"/>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9"/>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9"/>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69"/>
          <p:cNvGrpSpPr/>
          <p:nvPr/>
        </p:nvGrpSpPr>
        <p:grpSpPr>
          <a:xfrm>
            <a:off x="5746495" y="2795686"/>
            <a:ext cx="395792" cy="451653"/>
            <a:chOff x="-17878025" y="4082625"/>
            <a:chExt cx="267825" cy="305625"/>
          </a:xfrm>
        </p:grpSpPr>
        <p:sp>
          <p:nvSpPr>
            <p:cNvPr id="7512" name="Google Shape;7512;p69"/>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9"/>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9"/>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9"/>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9"/>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9"/>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9"/>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69"/>
          <p:cNvGrpSpPr/>
          <p:nvPr/>
        </p:nvGrpSpPr>
        <p:grpSpPr>
          <a:xfrm>
            <a:off x="2890388" y="3355015"/>
            <a:ext cx="450507" cy="423722"/>
            <a:chOff x="-16044450" y="3317850"/>
            <a:chExt cx="304850" cy="286725"/>
          </a:xfrm>
        </p:grpSpPr>
        <p:sp>
          <p:nvSpPr>
            <p:cNvPr id="7520" name="Google Shape;7520;p69"/>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9"/>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9"/>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9"/>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24" name="Google Shape;7524;p69"/>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5" name="Google Shape;7525;p69"/>
          <p:cNvGrpSpPr/>
          <p:nvPr/>
        </p:nvGrpSpPr>
        <p:grpSpPr>
          <a:xfrm>
            <a:off x="8012905" y="2243724"/>
            <a:ext cx="373662" cy="449030"/>
            <a:chOff x="-16018450" y="4058400"/>
            <a:chExt cx="252850" cy="303850"/>
          </a:xfrm>
        </p:grpSpPr>
        <p:sp>
          <p:nvSpPr>
            <p:cNvPr id="7526" name="Google Shape;7526;p69"/>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9"/>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9"/>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9"/>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30" name="Google Shape;7530;p69"/>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4"/>
          <p:cNvSpPr txBox="1"/>
          <p:nvPr>
            <p:ph type="title"/>
          </p:nvPr>
        </p:nvSpPr>
        <p:spPr>
          <a:xfrm>
            <a:off x="2443650" y="2250150"/>
            <a:ext cx="4256700" cy="167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Headline news</a:t>
            </a:r>
            <a:endParaRPr/>
          </a:p>
        </p:txBody>
      </p:sp>
      <p:sp>
        <p:nvSpPr>
          <p:cNvPr id="269" name="Google Shape;269;p34"/>
          <p:cNvSpPr txBox="1"/>
          <p:nvPr>
            <p:ph idx="2" type="title"/>
          </p:nvPr>
        </p:nvSpPr>
        <p:spPr>
          <a:xfrm>
            <a:off x="4027050" y="1222350"/>
            <a:ext cx="1089900" cy="102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35" name="Shape 7535"/>
        <p:cNvGrpSpPr/>
        <p:nvPr/>
      </p:nvGrpSpPr>
      <p:grpSpPr>
        <a:xfrm>
          <a:off x="0" y="0"/>
          <a:ext cx="0" cy="0"/>
          <a:chOff x="0" y="0"/>
          <a:chExt cx="0" cy="0"/>
        </a:xfrm>
      </p:grpSpPr>
      <p:grpSp>
        <p:nvGrpSpPr>
          <p:cNvPr id="7536" name="Google Shape;7536;p70"/>
          <p:cNvGrpSpPr/>
          <p:nvPr/>
        </p:nvGrpSpPr>
        <p:grpSpPr>
          <a:xfrm>
            <a:off x="829817" y="1689241"/>
            <a:ext cx="442337" cy="419623"/>
            <a:chOff x="-6696925" y="3272575"/>
            <a:chExt cx="307200" cy="291425"/>
          </a:xfrm>
        </p:grpSpPr>
        <p:sp>
          <p:nvSpPr>
            <p:cNvPr id="7537" name="Google Shape;7537;p70"/>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0"/>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70"/>
          <p:cNvGrpSpPr/>
          <p:nvPr/>
        </p:nvGrpSpPr>
        <p:grpSpPr>
          <a:xfrm>
            <a:off x="829799" y="2204636"/>
            <a:ext cx="442373" cy="420775"/>
            <a:chOff x="-6690625" y="3631325"/>
            <a:chExt cx="307225" cy="292225"/>
          </a:xfrm>
        </p:grpSpPr>
        <p:sp>
          <p:nvSpPr>
            <p:cNvPr id="7540" name="Google Shape;7540;p70"/>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0"/>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0"/>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0"/>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0"/>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70"/>
          <p:cNvGrpSpPr/>
          <p:nvPr/>
        </p:nvGrpSpPr>
        <p:grpSpPr>
          <a:xfrm>
            <a:off x="851921" y="2756972"/>
            <a:ext cx="421927" cy="419371"/>
            <a:chOff x="-6689825" y="3992050"/>
            <a:chExt cx="293025" cy="291250"/>
          </a:xfrm>
        </p:grpSpPr>
        <p:sp>
          <p:nvSpPr>
            <p:cNvPr id="7546" name="Google Shape;7546;p70"/>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0"/>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0"/>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0"/>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0"/>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0"/>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0"/>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0"/>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0"/>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0"/>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0"/>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8" name="Google Shape;7558;p70"/>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9" name="Google Shape;7559;p70"/>
          <p:cNvGrpSpPr/>
          <p:nvPr/>
        </p:nvGrpSpPr>
        <p:grpSpPr>
          <a:xfrm>
            <a:off x="3535232" y="2205192"/>
            <a:ext cx="423043" cy="419659"/>
            <a:chOff x="-4837325" y="3612425"/>
            <a:chExt cx="293800" cy="291450"/>
          </a:xfrm>
        </p:grpSpPr>
        <p:sp>
          <p:nvSpPr>
            <p:cNvPr id="7560" name="Google Shape;7560;p70"/>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0"/>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0"/>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70"/>
          <p:cNvGrpSpPr/>
          <p:nvPr/>
        </p:nvGrpSpPr>
        <p:grpSpPr>
          <a:xfrm>
            <a:off x="3548265" y="2756826"/>
            <a:ext cx="420775" cy="419659"/>
            <a:chOff x="-4837325" y="3971575"/>
            <a:chExt cx="292225" cy="291450"/>
          </a:xfrm>
        </p:grpSpPr>
        <p:sp>
          <p:nvSpPr>
            <p:cNvPr id="7564" name="Google Shape;7564;p70"/>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0"/>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0"/>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0"/>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0"/>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0"/>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70"/>
          <p:cNvGrpSpPr/>
          <p:nvPr/>
        </p:nvGrpSpPr>
        <p:grpSpPr>
          <a:xfrm>
            <a:off x="6240279" y="1714185"/>
            <a:ext cx="430998" cy="369730"/>
            <a:chOff x="-3037625" y="3254850"/>
            <a:chExt cx="299325" cy="256775"/>
          </a:xfrm>
        </p:grpSpPr>
        <p:sp>
          <p:nvSpPr>
            <p:cNvPr id="7571" name="Google Shape;7571;p70"/>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0"/>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0"/>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0"/>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70"/>
          <p:cNvGrpSpPr/>
          <p:nvPr/>
        </p:nvGrpSpPr>
        <p:grpSpPr>
          <a:xfrm>
            <a:off x="6244239" y="2204615"/>
            <a:ext cx="423079" cy="420811"/>
            <a:chOff x="-3031325" y="3597450"/>
            <a:chExt cx="293825" cy="292250"/>
          </a:xfrm>
        </p:grpSpPr>
        <p:sp>
          <p:nvSpPr>
            <p:cNvPr id="7576" name="Google Shape;7576;p70"/>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0"/>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0"/>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0"/>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70"/>
          <p:cNvGrpSpPr/>
          <p:nvPr/>
        </p:nvGrpSpPr>
        <p:grpSpPr>
          <a:xfrm>
            <a:off x="6256714" y="2781214"/>
            <a:ext cx="421927" cy="370882"/>
            <a:chOff x="-3030525" y="3973150"/>
            <a:chExt cx="293025" cy="257575"/>
          </a:xfrm>
        </p:grpSpPr>
        <p:sp>
          <p:nvSpPr>
            <p:cNvPr id="7581" name="Google Shape;7581;p70"/>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0"/>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70"/>
          <p:cNvGrpSpPr/>
          <p:nvPr/>
        </p:nvGrpSpPr>
        <p:grpSpPr>
          <a:xfrm>
            <a:off x="1358307" y="3369426"/>
            <a:ext cx="421927" cy="297195"/>
            <a:chOff x="-1199300" y="3279250"/>
            <a:chExt cx="293025" cy="206400"/>
          </a:xfrm>
        </p:grpSpPr>
        <p:sp>
          <p:nvSpPr>
            <p:cNvPr id="7584" name="Google Shape;7584;p70"/>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0"/>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0"/>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0"/>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70"/>
          <p:cNvGrpSpPr/>
          <p:nvPr/>
        </p:nvGrpSpPr>
        <p:grpSpPr>
          <a:xfrm>
            <a:off x="1365393" y="1688773"/>
            <a:ext cx="444605" cy="420559"/>
            <a:chOff x="-6338550" y="3272950"/>
            <a:chExt cx="308775" cy="292075"/>
          </a:xfrm>
        </p:grpSpPr>
        <p:sp>
          <p:nvSpPr>
            <p:cNvPr id="7589" name="Google Shape;7589;p70"/>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0"/>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0"/>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2" name="Google Shape;7592;p70"/>
          <p:cNvGrpSpPr/>
          <p:nvPr/>
        </p:nvGrpSpPr>
        <p:grpSpPr>
          <a:xfrm>
            <a:off x="1376732" y="2205194"/>
            <a:ext cx="421927" cy="419659"/>
            <a:chOff x="-6329100" y="3632100"/>
            <a:chExt cx="293025" cy="291450"/>
          </a:xfrm>
        </p:grpSpPr>
        <p:sp>
          <p:nvSpPr>
            <p:cNvPr id="7593" name="Google Shape;7593;p70"/>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0"/>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0"/>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70"/>
          <p:cNvGrpSpPr/>
          <p:nvPr/>
        </p:nvGrpSpPr>
        <p:grpSpPr>
          <a:xfrm>
            <a:off x="1389783" y="2756828"/>
            <a:ext cx="419623" cy="419659"/>
            <a:chOff x="-6329875" y="3992050"/>
            <a:chExt cx="291425" cy="291450"/>
          </a:xfrm>
        </p:grpSpPr>
        <p:sp>
          <p:nvSpPr>
            <p:cNvPr id="7597" name="Google Shape;7597;p70"/>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0"/>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0"/>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0"/>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70"/>
          <p:cNvGrpSpPr/>
          <p:nvPr/>
        </p:nvGrpSpPr>
        <p:grpSpPr>
          <a:xfrm>
            <a:off x="4075920" y="1687530"/>
            <a:ext cx="423079" cy="423043"/>
            <a:chOff x="-4478975" y="3251700"/>
            <a:chExt cx="293825" cy="293800"/>
          </a:xfrm>
        </p:grpSpPr>
        <p:sp>
          <p:nvSpPr>
            <p:cNvPr id="7602" name="Google Shape;7602;p70"/>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0"/>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0"/>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70"/>
          <p:cNvGrpSpPr/>
          <p:nvPr/>
        </p:nvGrpSpPr>
        <p:grpSpPr>
          <a:xfrm>
            <a:off x="4075920" y="2205192"/>
            <a:ext cx="423079" cy="419659"/>
            <a:chOff x="-4475825" y="3612425"/>
            <a:chExt cx="293825" cy="291450"/>
          </a:xfrm>
        </p:grpSpPr>
        <p:sp>
          <p:nvSpPr>
            <p:cNvPr id="7606" name="Google Shape;7606;p70"/>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0"/>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0"/>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70"/>
          <p:cNvGrpSpPr/>
          <p:nvPr/>
        </p:nvGrpSpPr>
        <p:grpSpPr>
          <a:xfrm>
            <a:off x="4084992" y="2756844"/>
            <a:ext cx="428730" cy="419623"/>
            <a:chOff x="-4480550" y="3970800"/>
            <a:chExt cx="297750" cy="291425"/>
          </a:xfrm>
        </p:grpSpPr>
        <p:sp>
          <p:nvSpPr>
            <p:cNvPr id="7610" name="Google Shape;7610;p70"/>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0"/>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70"/>
          <p:cNvGrpSpPr/>
          <p:nvPr/>
        </p:nvGrpSpPr>
        <p:grpSpPr>
          <a:xfrm>
            <a:off x="6788826" y="1689221"/>
            <a:ext cx="415123" cy="419659"/>
            <a:chOff x="-2668225" y="3239075"/>
            <a:chExt cx="288300" cy="291450"/>
          </a:xfrm>
        </p:grpSpPr>
        <p:sp>
          <p:nvSpPr>
            <p:cNvPr id="7613" name="Google Shape;7613;p70"/>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0"/>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0"/>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0"/>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0"/>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70"/>
          <p:cNvGrpSpPr/>
          <p:nvPr/>
        </p:nvGrpSpPr>
        <p:grpSpPr>
          <a:xfrm>
            <a:off x="6785982" y="2205191"/>
            <a:ext cx="420811" cy="419659"/>
            <a:chOff x="-2671375" y="3597450"/>
            <a:chExt cx="292250" cy="291450"/>
          </a:xfrm>
        </p:grpSpPr>
        <p:sp>
          <p:nvSpPr>
            <p:cNvPr id="7619" name="Google Shape;7619;p70"/>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0"/>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70"/>
          <p:cNvGrpSpPr/>
          <p:nvPr/>
        </p:nvGrpSpPr>
        <p:grpSpPr>
          <a:xfrm>
            <a:off x="6796765" y="2755691"/>
            <a:ext cx="423043" cy="421927"/>
            <a:chOff x="-2670575" y="3956600"/>
            <a:chExt cx="293800" cy="293025"/>
          </a:xfrm>
        </p:grpSpPr>
        <p:sp>
          <p:nvSpPr>
            <p:cNvPr id="7622" name="Google Shape;7622;p70"/>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0"/>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0"/>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0"/>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70"/>
          <p:cNvGrpSpPr/>
          <p:nvPr/>
        </p:nvGrpSpPr>
        <p:grpSpPr>
          <a:xfrm>
            <a:off x="3054285" y="3311947"/>
            <a:ext cx="426462" cy="418363"/>
            <a:chOff x="-1183550" y="3586525"/>
            <a:chExt cx="296175" cy="290550"/>
          </a:xfrm>
        </p:grpSpPr>
        <p:sp>
          <p:nvSpPr>
            <p:cNvPr id="7627" name="Google Shape;7627;p70"/>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0"/>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0"/>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0"/>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0"/>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0"/>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0"/>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0"/>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0"/>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70"/>
          <p:cNvGrpSpPr/>
          <p:nvPr/>
        </p:nvGrpSpPr>
        <p:grpSpPr>
          <a:xfrm>
            <a:off x="1917896" y="1689799"/>
            <a:ext cx="420811" cy="418507"/>
            <a:chOff x="-5971525" y="3273750"/>
            <a:chExt cx="292250" cy="290650"/>
          </a:xfrm>
        </p:grpSpPr>
        <p:sp>
          <p:nvSpPr>
            <p:cNvPr id="7637" name="Google Shape;7637;p70"/>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0"/>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70"/>
          <p:cNvGrpSpPr/>
          <p:nvPr/>
        </p:nvGrpSpPr>
        <p:grpSpPr>
          <a:xfrm>
            <a:off x="1912226" y="2203826"/>
            <a:ext cx="432150" cy="422395"/>
            <a:chOff x="-5974675" y="3632100"/>
            <a:chExt cx="300125" cy="293350"/>
          </a:xfrm>
        </p:grpSpPr>
        <p:sp>
          <p:nvSpPr>
            <p:cNvPr id="7640" name="Google Shape;7640;p70"/>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0"/>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0"/>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70"/>
          <p:cNvGrpSpPr/>
          <p:nvPr/>
        </p:nvGrpSpPr>
        <p:grpSpPr>
          <a:xfrm>
            <a:off x="1942267" y="2755694"/>
            <a:ext cx="395865" cy="421927"/>
            <a:chOff x="-5971525" y="3990475"/>
            <a:chExt cx="274925" cy="293025"/>
          </a:xfrm>
        </p:grpSpPr>
        <p:sp>
          <p:nvSpPr>
            <p:cNvPr id="7644" name="Google Shape;7644;p70"/>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0"/>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0"/>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0"/>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8" name="Google Shape;7648;p70"/>
          <p:cNvGrpSpPr/>
          <p:nvPr/>
        </p:nvGrpSpPr>
        <p:grpSpPr>
          <a:xfrm>
            <a:off x="4615473" y="1689798"/>
            <a:ext cx="420775" cy="418507"/>
            <a:chOff x="-4118225" y="3253275"/>
            <a:chExt cx="292225" cy="290650"/>
          </a:xfrm>
        </p:grpSpPr>
        <p:sp>
          <p:nvSpPr>
            <p:cNvPr id="7649" name="Google Shape;7649;p70"/>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0"/>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70"/>
          <p:cNvGrpSpPr/>
          <p:nvPr/>
        </p:nvGrpSpPr>
        <p:grpSpPr>
          <a:xfrm>
            <a:off x="4665924" y="2204922"/>
            <a:ext cx="319874" cy="420199"/>
            <a:chOff x="-4082800" y="3612425"/>
            <a:chExt cx="222150" cy="291825"/>
          </a:xfrm>
        </p:grpSpPr>
        <p:sp>
          <p:nvSpPr>
            <p:cNvPr id="7652" name="Google Shape;7652;p70"/>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0"/>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0"/>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70"/>
          <p:cNvGrpSpPr/>
          <p:nvPr/>
        </p:nvGrpSpPr>
        <p:grpSpPr>
          <a:xfrm>
            <a:off x="4627372" y="2769876"/>
            <a:ext cx="420775" cy="393561"/>
            <a:chOff x="-4118225" y="3990475"/>
            <a:chExt cx="292225" cy="273325"/>
          </a:xfrm>
        </p:grpSpPr>
        <p:sp>
          <p:nvSpPr>
            <p:cNvPr id="7656" name="Google Shape;7656;p70"/>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0"/>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0"/>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70"/>
          <p:cNvGrpSpPr/>
          <p:nvPr/>
        </p:nvGrpSpPr>
        <p:grpSpPr>
          <a:xfrm>
            <a:off x="7338026" y="1688087"/>
            <a:ext cx="394713" cy="421927"/>
            <a:chOff x="-2312225" y="3238300"/>
            <a:chExt cx="274125" cy="293025"/>
          </a:xfrm>
        </p:grpSpPr>
        <p:sp>
          <p:nvSpPr>
            <p:cNvPr id="7661" name="Google Shape;7661;p70"/>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0"/>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70"/>
          <p:cNvGrpSpPr/>
          <p:nvPr/>
        </p:nvGrpSpPr>
        <p:grpSpPr>
          <a:xfrm>
            <a:off x="7335742" y="2756825"/>
            <a:ext cx="423079" cy="419659"/>
            <a:chOff x="-2310650" y="3958175"/>
            <a:chExt cx="293825" cy="291450"/>
          </a:xfrm>
        </p:grpSpPr>
        <p:sp>
          <p:nvSpPr>
            <p:cNvPr id="7664" name="Google Shape;7664;p70"/>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0"/>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70"/>
          <p:cNvGrpSpPr/>
          <p:nvPr/>
        </p:nvGrpSpPr>
        <p:grpSpPr>
          <a:xfrm>
            <a:off x="4702603" y="3308459"/>
            <a:ext cx="424159" cy="419659"/>
            <a:chOff x="-1182750" y="3962900"/>
            <a:chExt cx="294575" cy="291450"/>
          </a:xfrm>
        </p:grpSpPr>
        <p:sp>
          <p:nvSpPr>
            <p:cNvPr id="7667" name="Google Shape;7667;p70"/>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0"/>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0"/>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0"/>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0"/>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0"/>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0"/>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70"/>
          <p:cNvGrpSpPr/>
          <p:nvPr/>
        </p:nvGrpSpPr>
        <p:grpSpPr>
          <a:xfrm>
            <a:off x="2455739" y="1689223"/>
            <a:ext cx="424195" cy="419659"/>
            <a:chOff x="-5611575" y="3272950"/>
            <a:chExt cx="294600" cy="291450"/>
          </a:xfrm>
        </p:grpSpPr>
        <p:sp>
          <p:nvSpPr>
            <p:cNvPr id="7675" name="Google Shape;7675;p70"/>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0"/>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0"/>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0"/>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0"/>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70"/>
          <p:cNvGrpSpPr/>
          <p:nvPr/>
        </p:nvGrpSpPr>
        <p:grpSpPr>
          <a:xfrm>
            <a:off x="2455739" y="2205770"/>
            <a:ext cx="424195" cy="418507"/>
            <a:chOff x="-5613150" y="3632900"/>
            <a:chExt cx="294600" cy="290650"/>
          </a:xfrm>
        </p:grpSpPr>
        <p:sp>
          <p:nvSpPr>
            <p:cNvPr id="7681" name="Google Shape;7681;p70"/>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0"/>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70"/>
          <p:cNvGrpSpPr/>
          <p:nvPr/>
        </p:nvGrpSpPr>
        <p:grpSpPr>
          <a:xfrm>
            <a:off x="7324977" y="2153586"/>
            <a:ext cx="420811" cy="522864"/>
            <a:chOff x="-2310650" y="3525775"/>
            <a:chExt cx="292250" cy="363125"/>
          </a:xfrm>
        </p:grpSpPr>
        <p:sp>
          <p:nvSpPr>
            <p:cNvPr id="7684" name="Google Shape;7684;p70"/>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0"/>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0"/>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0"/>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70"/>
          <p:cNvGrpSpPr/>
          <p:nvPr/>
        </p:nvGrpSpPr>
        <p:grpSpPr>
          <a:xfrm>
            <a:off x="2467638" y="2756270"/>
            <a:ext cx="424195" cy="420775"/>
            <a:chOff x="-5613150" y="3991275"/>
            <a:chExt cx="294600" cy="292225"/>
          </a:xfrm>
        </p:grpSpPr>
        <p:sp>
          <p:nvSpPr>
            <p:cNvPr id="7689" name="Google Shape;7689;p70"/>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0"/>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0"/>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0"/>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0"/>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0"/>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0"/>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0"/>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0"/>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70"/>
          <p:cNvGrpSpPr/>
          <p:nvPr/>
        </p:nvGrpSpPr>
        <p:grpSpPr>
          <a:xfrm>
            <a:off x="5139126" y="1689438"/>
            <a:ext cx="434634" cy="419227"/>
            <a:chOff x="-3768700" y="3253275"/>
            <a:chExt cx="301850" cy="291150"/>
          </a:xfrm>
        </p:grpSpPr>
        <p:sp>
          <p:nvSpPr>
            <p:cNvPr id="7699" name="Google Shape;7699;p70"/>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0"/>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0"/>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70"/>
          <p:cNvGrpSpPr/>
          <p:nvPr/>
        </p:nvGrpSpPr>
        <p:grpSpPr>
          <a:xfrm>
            <a:off x="5143209" y="2217090"/>
            <a:ext cx="426462" cy="395865"/>
            <a:chOff x="-3808700" y="3628950"/>
            <a:chExt cx="296175" cy="274925"/>
          </a:xfrm>
        </p:grpSpPr>
        <p:sp>
          <p:nvSpPr>
            <p:cNvPr id="7703" name="Google Shape;7703;p70"/>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0"/>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0"/>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70"/>
          <p:cNvGrpSpPr/>
          <p:nvPr/>
        </p:nvGrpSpPr>
        <p:grpSpPr>
          <a:xfrm>
            <a:off x="5208420" y="2756412"/>
            <a:ext cx="419443" cy="420487"/>
            <a:chOff x="-3771675" y="3971775"/>
            <a:chExt cx="291300" cy="292025"/>
          </a:xfrm>
        </p:grpSpPr>
        <p:sp>
          <p:nvSpPr>
            <p:cNvPr id="7707" name="Google Shape;7707;p70"/>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0"/>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0"/>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70"/>
          <p:cNvGrpSpPr/>
          <p:nvPr/>
        </p:nvGrpSpPr>
        <p:grpSpPr>
          <a:xfrm>
            <a:off x="7869864" y="1716461"/>
            <a:ext cx="420271" cy="320774"/>
            <a:chOff x="-1951475" y="3273100"/>
            <a:chExt cx="291875" cy="222775"/>
          </a:xfrm>
        </p:grpSpPr>
        <p:sp>
          <p:nvSpPr>
            <p:cNvPr id="7713" name="Google Shape;7713;p70"/>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70"/>
          <p:cNvGrpSpPr/>
          <p:nvPr/>
        </p:nvGrpSpPr>
        <p:grpSpPr>
          <a:xfrm>
            <a:off x="7867344" y="2205191"/>
            <a:ext cx="425310" cy="419659"/>
            <a:chOff x="-1951475" y="3597450"/>
            <a:chExt cx="295375" cy="291450"/>
          </a:xfrm>
        </p:grpSpPr>
        <p:sp>
          <p:nvSpPr>
            <p:cNvPr id="7717" name="Google Shape;7717;p70"/>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0"/>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70"/>
          <p:cNvGrpSpPr/>
          <p:nvPr/>
        </p:nvGrpSpPr>
        <p:grpSpPr>
          <a:xfrm>
            <a:off x="7869595" y="2756825"/>
            <a:ext cx="444605" cy="419659"/>
            <a:chOff x="-1960150" y="3956600"/>
            <a:chExt cx="308775" cy="291450"/>
          </a:xfrm>
        </p:grpSpPr>
        <p:sp>
          <p:nvSpPr>
            <p:cNvPr id="7722" name="Google Shape;7722;p70"/>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70"/>
          <p:cNvGrpSpPr/>
          <p:nvPr/>
        </p:nvGrpSpPr>
        <p:grpSpPr>
          <a:xfrm>
            <a:off x="1923633" y="3307636"/>
            <a:ext cx="420775" cy="420775"/>
            <a:chOff x="-804700" y="3226500"/>
            <a:chExt cx="292225" cy="292225"/>
          </a:xfrm>
        </p:grpSpPr>
        <p:sp>
          <p:nvSpPr>
            <p:cNvPr id="7725" name="Google Shape;7725;p70"/>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0"/>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0"/>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0"/>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70"/>
          <p:cNvGrpSpPr/>
          <p:nvPr/>
        </p:nvGrpSpPr>
        <p:grpSpPr>
          <a:xfrm>
            <a:off x="3003724" y="1688647"/>
            <a:ext cx="420775" cy="420811"/>
            <a:chOff x="-5251625" y="3272950"/>
            <a:chExt cx="292225" cy="292250"/>
          </a:xfrm>
        </p:grpSpPr>
        <p:sp>
          <p:nvSpPr>
            <p:cNvPr id="7733" name="Google Shape;7733;p70"/>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0"/>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70"/>
          <p:cNvGrpSpPr/>
          <p:nvPr/>
        </p:nvGrpSpPr>
        <p:grpSpPr>
          <a:xfrm>
            <a:off x="3000322" y="2204348"/>
            <a:ext cx="427578" cy="421351"/>
            <a:chOff x="-5254775" y="3631325"/>
            <a:chExt cx="296950" cy="292625"/>
          </a:xfrm>
        </p:grpSpPr>
        <p:sp>
          <p:nvSpPr>
            <p:cNvPr id="7737" name="Google Shape;7737;p70"/>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0"/>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0"/>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70"/>
          <p:cNvGrpSpPr/>
          <p:nvPr/>
        </p:nvGrpSpPr>
        <p:grpSpPr>
          <a:xfrm>
            <a:off x="3016181" y="2756270"/>
            <a:ext cx="419659" cy="420775"/>
            <a:chOff x="-5251625" y="3991275"/>
            <a:chExt cx="291450" cy="292225"/>
          </a:xfrm>
        </p:grpSpPr>
        <p:sp>
          <p:nvSpPr>
            <p:cNvPr id="7745" name="Google Shape;7745;p70"/>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70"/>
          <p:cNvGrpSpPr/>
          <p:nvPr/>
        </p:nvGrpSpPr>
        <p:grpSpPr>
          <a:xfrm>
            <a:off x="5756763" y="1689240"/>
            <a:ext cx="319874" cy="419623"/>
            <a:chOff x="-3365275" y="3253275"/>
            <a:chExt cx="222150" cy="291425"/>
          </a:xfrm>
        </p:grpSpPr>
        <p:sp>
          <p:nvSpPr>
            <p:cNvPr id="7751" name="Google Shape;7751;p70"/>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70"/>
          <p:cNvGrpSpPr/>
          <p:nvPr/>
        </p:nvGrpSpPr>
        <p:grpSpPr>
          <a:xfrm>
            <a:off x="5730701" y="2204058"/>
            <a:ext cx="371998" cy="421927"/>
            <a:chOff x="-3383375" y="3611625"/>
            <a:chExt cx="258350" cy="293025"/>
          </a:xfrm>
        </p:grpSpPr>
        <p:sp>
          <p:nvSpPr>
            <p:cNvPr id="7754" name="Google Shape;7754;p70"/>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0"/>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70"/>
          <p:cNvGrpSpPr/>
          <p:nvPr/>
        </p:nvGrpSpPr>
        <p:grpSpPr>
          <a:xfrm>
            <a:off x="5793050" y="2756826"/>
            <a:ext cx="271097" cy="419659"/>
            <a:chOff x="-3347950" y="3971575"/>
            <a:chExt cx="188275" cy="291450"/>
          </a:xfrm>
        </p:grpSpPr>
        <p:sp>
          <p:nvSpPr>
            <p:cNvPr id="7757" name="Google Shape;7757;p70"/>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70"/>
          <p:cNvGrpSpPr/>
          <p:nvPr/>
        </p:nvGrpSpPr>
        <p:grpSpPr>
          <a:xfrm>
            <a:off x="842909" y="3307061"/>
            <a:ext cx="371998" cy="421927"/>
            <a:chOff x="-1575775" y="3238300"/>
            <a:chExt cx="258350" cy="293025"/>
          </a:xfrm>
        </p:grpSpPr>
        <p:sp>
          <p:nvSpPr>
            <p:cNvPr id="7761" name="Google Shape;7761;p70"/>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0"/>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0"/>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0"/>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70"/>
          <p:cNvGrpSpPr/>
          <p:nvPr/>
        </p:nvGrpSpPr>
        <p:grpSpPr>
          <a:xfrm>
            <a:off x="2487807" y="3309051"/>
            <a:ext cx="423079" cy="424159"/>
            <a:chOff x="-1591550" y="3597475"/>
            <a:chExt cx="293825" cy="294575"/>
          </a:xfrm>
        </p:grpSpPr>
        <p:sp>
          <p:nvSpPr>
            <p:cNvPr id="7767" name="Google Shape;7767;p70"/>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70"/>
          <p:cNvGrpSpPr/>
          <p:nvPr/>
        </p:nvGrpSpPr>
        <p:grpSpPr>
          <a:xfrm>
            <a:off x="4137277" y="3318663"/>
            <a:ext cx="421927" cy="399248"/>
            <a:chOff x="-1592325" y="3957400"/>
            <a:chExt cx="293025" cy="277275"/>
          </a:xfrm>
        </p:grpSpPr>
        <p:sp>
          <p:nvSpPr>
            <p:cNvPr id="7771" name="Google Shape;7771;p70"/>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70"/>
          <p:cNvGrpSpPr/>
          <p:nvPr/>
        </p:nvGrpSpPr>
        <p:grpSpPr>
          <a:xfrm>
            <a:off x="3624147" y="3310744"/>
            <a:ext cx="369730" cy="420775"/>
            <a:chOff x="-778700" y="3612425"/>
            <a:chExt cx="256775" cy="292225"/>
          </a:xfrm>
        </p:grpSpPr>
        <p:sp>
          <p:nvSpPr>
            <p:cNvPr id="7776" name="Google Shape;7776;p70"/>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0"/>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0"/>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0"/>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0"/>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70"/>
          <p:cNvGrpSpPr/>
          <p:nvPr/>
        </p:nvGrpSpPr>
        <p:grpSpPr>
          <a:xfrm>
            <a:off x="6095649" y="3828305"/>
            <a:ext cx="340731" cy="387641"/>
            <a:chOff x="7728464" y="1561258"/>
            <a:chExt cx="349719" cy="397866"/>
          </a:xfrm>
        </p:grpSpPr>
        <p:sp>
          <p:nvSpPr>
            <p:cNvPr id="7783" name="Google Shape;7783;p70"/>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5" name="Google Shape;7785;p70"/>
          <p:cNvGrpSpPr/>
          <p:nvPr/>
        </p:nvGrpSpPr>
        <p:grpSpPr>
          <a:xfrm>
            <a:off x="4018617" y="3828305"/>
            <a:ext cx="387681" cy="387641"/>
            <a:chOff x="5611350" y="1561258"/>
            <a:chExt cx="397907" cy="397866"/>
          </a:xfrm>
        </p:grpSpPr>
        <p:sp>
          <p:nvSpPr>
            <p:cNvPr id="7786" name="Google Shape;7786;p70"/>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0"/>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0"/>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70"/>
          <p:cNvGrpSpPr/>
          <p:nvPr/>
        </p:nvGrpSpPr>
        <p:grpSpPr>
          <a:xfrm>
            <a:off x="4537903" y="3925571"/>
            <a:ext cx="387610" cy="193109"/>
            <a:chOff x="6140660" y="1661097"/>
            <a:chExt cx="397835" cy="198202"/>
          </a:xfrm>
        </p:grpSpPr>
        <p:sp>
          <p:nvSpPr>
            <p:cNvPr id="7791" name="Google Shape;7791;p70"/>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0"/>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0"/>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0"/>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70"/>
          <p:cNvGrpSpPr/>
          <p:nvPr/>
        </p:nvGrpSpPr>
        <p:grpSpPr>
          <a:xfrm>
            <a:off x="5057118" y="3828305"/>
            <a:ext cx="387681" cy="387641"/>
            <a:chOff x="6669907" y="1561258"/>
            <a:chExt cx="397907" cy="397866"/>
          </a:xfrm>
        </p:grpSpPr>
        <p:sp>
          <p:nvSpPr>
            <p:cNvPr id="7796" name="Google Shape;7796;p70"/>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0"/>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0"/>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70"/>
          <p:cNvGrpSpPr/>
          <p:nvPr/>
        </p:nvGrpSpPr>
        <p:grpSpPr>
          <a:xfrm>
            <a:off x="1942348" y="3885842"/>
            <a:ext cx="387681" cy="272572"/>
            <a:chOff x="3386036" y="1746339"/>
            <a:chExt cx="397907" cy="279762"/>
          </a:xfrm>
        </p:grpSpPr>
        <p:sp>
          <p:nvSpPr>
            <p:cNvPr id="7802" name="Google Shape;7802;p70"/>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70"/>
          <p:cNvGrpSpPr/>
          <p:nvPr/>
        </p:nvGrpSpPr>
        <p:grpSpPr>
          <a:xfrm>
            <a:off x="2980045" y="3828288"/>
            <a:ext cx="387681" cy="387681"/>
            <a:chOff x="4417380" y="1687279"/>
            <a:chExt cx="397907" cy="397907"/>
          </a:xfrm>
        </p:grpSpPr>
        <p:sp>
          <p:nvSpPr>
            <p:cNvPr id="7805" name="Google Shape;7805;p70"/>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70"/>
          <p:cNvGrpSpPr/>
          <p:nvPr/>
        </p:nvGrpSpPr>
        <p:grpSpPr>
          <a:xfrm>
            <a:off x="7926526" y="3308537"/>
            <a:ext cx="387661" cy="387661"/>
            <a:chOff x="2869999" y="1687279"/>
            <a:chExt cx="397887" cy="397887"/>
          </a:xfrm>
        </p:grpSpPr>
        <p:sp>
          <p:nvSpPr>
            <p:cNvPr id="7808" name="Google Shape;7808;p70"/>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70"/>
          <p:cNvGrpSpPr/>
          <p:nvPr/>
        </p:nvGrpSpPr>
        <p:grpSpPr>
          <a:xfrm>
            <a:off x="2461634" y="3828664"/>
            <a:ext cx="386807" cy="386929"/>
            <a:chOff x="3902887" y="1687655"/>
            <a:chExt cx="397010" cy="397135"/>
          </a:xfrm>
        </p:grpSpPr>
        <p:sp>
          <p:nvSpPr>
            <p:cNvPr id="7811" name="Google Shape;7811;p70"/>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0"/>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70"/>
          <p:cNvGrpSpPr/>
          <p:nvPr/>
        </p:nvGrpSpPr>
        <p:grpSpPr>
          <a:xfrm>
            <a:off x="3499331" y="3828344"/>
            <a:ext cx="387681" cy="387681"/>
            <a:chOff x="4933458" y="1687279"/>
            <a:chExt cx="397907" cy="397907"/>
          </a:xfrm>
        </p:grpSpPr>
        <p:sp>
          <p:nvSpPr>
            <p:cNvPr id="7814" name="Google Shape;7814;p70"/>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70"/>
          <p:cNvGrpSpPr/>
          <p:nvPr/>
        </p:nvGrpSpPr>
        <p:grpSpPr>
          <a:xfrm>
            <a:off x="5273586" y="3308775"/>
            <a:ext cx="387681" cy="387661"/>
            <a:chOff x="266768" y="1721375"/>
            <a:chExt cx="397907" cy="397887"/>
          </a:xfrm>
        </p:grpSpPr>
        <p:sp>
          <p:nvSpPr>
            <p:cNvPr id="7817" name="Google Shape;7817;p7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70"/>
          <p:cNvGrpSpPr/>
          <p:nvPr/>
        </p:nvGrpSpPr>
        <p:grpSpPr>
          <a:xfrm>
            <a:off x="7395588" y="3308924"/>
            <a:ext cx="387539" cy="386888"/>
            <a:chOff x="2408992" y="1722875"/>
            <a:chExt cx="397761" cy="397093"/>
          </a:xfrm>
        </p:grpSpPr>
        <p:sp>
          <p:nvSpPr>
            <p:cNvPr id="7820" name="Google Shape;7820;p70"/>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0"/>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70"/>
          <p:cNvGrpSpPr/>
          <p:nvPr/>
        </p:nvGrpSpPr>
        <p:grpSpPr>
          <a:xfrm>
            <a:off x="5576404" y="3828305"/>
            <a:ext cx="387641" cy="387641"/>
            <a:chOff x="7199196" y="1561258"/>
            <a:chExt cx="397866" cy="397866"/>
          </a:xfrm>
        </p:grpSpPr>
        <p:sp>
          <p:nvSpPr>
            <p:cNvPr id="7823" name="Google Shape;7823;p70"/>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0"/>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70"/>
          <p:cNvGrpSpPr/>
          <p:nvPr/>
        </p:nvGrpSpPr>
        <p:grpSpPr>
          <a:xfrm>
            <a:off x="6332282" y="3308537"/>
            <a:ext cx="387661" cy="387661"/>
            <a:chOff x="1379798" y="1723250"/>
            <a:chExt cx="397887" cy="397887"/>
          </a:xfrm>
        </p:grpSpPr>
        <p:sp>
          <p:nvSpPr>
            <p:cNvPr id="7827" name="Google Shape;7827;p7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70"/>
          <p:cNvGrpSpPr/>
          <p:nvPr/>
        </p:nvGrpSpPr>
        <p:grpSpPr>
          <a:xfrm>
            <a:off x="5801242" y="3308537"/>
            <a:ext cx="387641" cy="387661"/>
            <a:chOff x="864491" y="1723250"/>
            <a:chExt cx="397866" cy="397887"/>
          </a:xfrm>
        </p:grpSpPr>
        <p:sp>
          <p:nvSpPr>
            <p:cNvPr id="7832" name="Google Shape;7832;p7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5" name="Google Shape;7835;p70"/>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6" name="Google Shape;7836;p70"/>
          <p:cNvGrpSpPr/>
          <p:nvPr/>
        </p:nvGrpSpPr>
        <p:grpSpPr>
          <a:xfrm>
            <a:off x="6568070" y="3827060"/>
            <a:ext cx="388966" cy="388966"/>
            <a:chOff x="1190625" y="238125"/>
            <a:chExt cx="5235075" cy="5235075"/>
          </a:xfrm>
        </p:grpSpPr>
        <p:sp>
          <p:nvSpPr>
            <p:cNvPr id="7837" name="Google Shape;7837;p70"/>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0"/>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9" name="Google Shape;7839;p7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43" name="Shape 7843"/>
        <p:cNvGrpSpPr/>
        <p:nvPr/>
      </p:nvGrpSpPr>
      <p:grpSpPr>
        <a:xfrm>
          <a:off x="0" y="0"/>
          <a:ext cx="0" cy="0"/>
          <a:chOff x="0" y="0"/>
          <a:chExt cx="0" cy="0"/>
        </a:xfrm>
      </p:grpSpPr>
      <p:pic>
        <p:nvPicPr>
          <p:cNvPr id="7844" name="Google Shape;7844;p7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5"/>
          <p:cNvSpPr txBox="1"/>
          <p:nvPr>
            <p:ph type="title"/>
          </p:nvPr>
        </p:nvSpPr>
        <p:spPr>
          <a:xfrm>
            <a:off x="783075" y="946050"/>
            <a:ext cx="38139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Headline news</a:t>
            </a:r>
            <a:endParaRPr/>
          </a:p>
        </p:txBody>
      </p:sp>
      <p:sp>
        <p:nvSpPr>
          <p:cNvPr id="275" name="Google Shape;275;p35"/>
          <p:cNvSpPr txBox="1"/>
          <p:nvPr>
            <p:ph idx="1" type="body"/>
          </p:nvPr>
        </p:nvSpPr>
        <p:spPr>
          <a:xfrm>
            <a:off x="783075" y="1518750"/>
            <a:ext cx="3813900" cy="26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Exciting news! Our company has just released a cutting-edge product that is poised to revolutionize the industry. With this new technology, businesses can:</a:t>
            </a:r>
            <a:endParaRPr/>
          </a:p>
          <a:p>
            <a:pPr indent="-304800" lvl="0" marL="457200" rtl="0" algn="l">
              <a:spcBef>
                <a:spcPts val="1000"/>
              </a:spcBef>
              <a:spcAft>
                <a:spcPts val="0"/>
              </a:spcAft>
              <a:buSzPts val="1200"/>
              <a:buFont typeface="Cabin"/>
              <a:buChar char="●"/>
            </a:pPr>
            <a:r>
              <a:rPr lang="en"/>
              <a:t>Optimize their workflow and increase productivity</a:t>
            </a:r>
            <a:endParaRPr/>
          </a:p>
          <a:p>
            <a:pPr indent="-304800" lvl="0" marL="457200" rtl="0" algn="l">
              <a:spcBef>
                <a:spcPts val="0"/>
              </a:spcBef>
              <a:spcAft>
                <a:spcPts val="0"/>
              </a:spcAft>
              <a:buSzPts val="1200"/>
              <a:buFont typeface="Cabin"/>
              <a:buChar char="●"/>
            </a:pPr>
            <a:r>
              <a:rPr lang="en"/>
              <a:t>Automate routine tasks and free up any valuable resources</a:t>
            </a:r>
            <a:endParaRPr/>
          </a:p>
          <a:p>
            <a:pPr indent="-304800" lvl="0" marL="457200" rtl="0" algn="l">
              <a:spcBef>
                <a:spcPts val="0"/>
              </a:spcBef>
              <a:spcAft>
                <a:spcPts val="0"/>
              </a:spcAft>
              <a:buSzPts val="1200"/>
              <a:buFont typeface="Cabin"/>
              <a:buChar char="●"/>
            </a:pPr>
            <a:r>
              <a:rPr lang="en"/>
              <a:t>Improve their bottom line by reducing costs and boosting profits</a:t>
            </a:r>
            <a:endParaRPr/>
          </a:p>
          <a:p>
            <a:pPr indent="0" lvl="0" marL="0" rtl="0" algn="l">
              <a:spcBef>
                <a:spcPts val="1000"/>
              </a:spcBef>
              <a:spcAft>
                <a:spcPts val="0"/>
              </a:spcAft>
              <a:buNone/>
            </a:pPr>
            <a:r>
              <a:rPr lang="en"/>
              <a:t>Stay tuned for more updates on this exciting development as we continue to innovate and push the boundaries of what's possible!</a:t>
            </a:r>
            <a:endParaRPr/>
          </a:p>
        </p:txBody>
      </p:sp>
      <p:pic>
        <p:nvPicPr>
          <p:cNvPr id="276" name="Google Shape;276;p35"/>
          <p:cNvPicPr preferRelativeResize="0"/>
          <p:nvPr>
            <p:ph idx="2" type="pic"/>
          </p:nvPr>
        </p:nvPicPr>
        <p:blipFill rotWithShape="1">
          <a:blip r:embed="rId3">
            <a:alphaModFix/>
          </a:blip>
          <a:srcRect b="0" l="12478" r="12485" t="0"/>
          <a:stretch/>
        </p:blipFill>
        <p:spPr>
          <a:xfrm>
            <a:off x="4919025" y="850800"/>
            <a:ext cx="3441900" cy="3441900"/>
          </a:xfrm>
          <a:prstGeom prst="ellipse">
            <a:avLst/>
          </a:prstGeom>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depth analysis</a:t>
            </a:r>
            <a:endParaRPr/>
          </a:p>
        </p:txBody>
      </p:sp>
      <p:sp>
        <p:nvSpPr>
          <p:cNvPr id="282" name="Google Shape;282;p36"/>
          <p:cNvSpPr txBox="1"/>
          <p:nvPr>
            <p:ph idx="3" type="subTitle"/>
          </p:nvPr>
        </p:nvSpPr>
        <p:spPr>
          <a:xfrm>
            <a:off x="973050" y="3034750"/>
            <a:ext cx="3225300" cy="146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a new and emerging technology that is disrupting or transforming your industry. Discuss its potential impact on businesses and consumers, and provide insights into how companies can adapt to these new changes</a:t>
            </a:r>
            <a:endParaRPr/>
          </a:p>
        </p:txBody>
      </p:sp>
      <p:sp>
        <p:nvSpPr>
          <p:cNvPr id="283" name="Google Shape;283;p36"/>
          <p:cNvSpPr txBox="1"/>
          <p:nvPr>
            <p:ph idx="1" type="subTitle"/>
          </p:nvPr>
        </p:nvSpPr>
        <p:spPr>
          <a:xfrm>
            <a:off x="973050" y="2522125"/>
            <a:ext cx="3225300" cy="50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Emerging technologies</a:t>
            </a:r>
            <a:endParaRPr/>
          </a:p>
        </p:txBody>
      </p:sp>
      <p:sp>
        <p:nvSpPr>
          <p:cNvPr id="284" name="Google Shape;284;p36"/>
          <p:cNvSpPr txBox="1"/>
          <p:nvPr>
            <p:ph idx="2" type="subTitle"/>
          </p:nvPr>
        </p:nvSpPr>
        <p:spPr>
          <a:xfrm>
            <a:off x="4945651" y="2522125"/>
            <a:ext cx="3225300" cy="50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Market trends</a:t>
            </a:r>
            <a:endParaRPr/>
          </a:p>
        </p:txBody>
      </p:sp>
      <p:sp>
        <p:nvSpPr>
          <p:cNvPr id="285" name="Google Shape;285;p36"/>
          <p:cNvSpPr txBox="1"/>
          <p:nvPr>
            <p:ph idx="4" type="subTitle"/>
          </p:nvPr>
        </p:nvSpPr>
        <p:spPr>
          <a:xfrm>
            <a:off x="4945651" y="3034750"/>
            <a:ext cx="3225300" cy="146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 an in-depth analysis of recent market trends that are affecting your industry. This could include examining changes in consumer behavior, shifts in supply and demand, or emerging market opportunities. Offer insights into how businesses can capitalize on these trends to stay competitive</a:t>
            </a:r>
            <a:endParaRPr/>
          </a:p>
        </p:txBody>
      </p:sp>
      <p:grpSp>
        <p:nvGrpSpPr>
          <p:cNvPr id="286" name="Google Shape;286;p36"/>
          <p:cNvGrpSpPr/>
          <p:nvPr/>
        </p:nvGrpSpPr>
        <p:grpSpPr>
          <a:xfrm>
            <a:off x="6313699" y="1659456"/>
            <a:ext cx="489194" cy="487797"/>
            <a:chOff x="4767600" y="3238550"/>
            <a:chExt cx="350350" cy="349350"/>
          </a:xfrm>
        </p:grpSpPr>
        <p:sp>
          <p:nvSpPr>
            <p:cNvPr id="287" name="Google Shape;287;p36"/>
            <p:cNvSpPr/>
            <p:nvPr/>
          </p:nvSpPr>
          <p:spPr>
            <a:xfrm>
              <a:off x="4767600" y="3238550"/>
              <a:ext cx="195825" cy="195875"/>
            </a:xfrm>
            <a:custGeom>
              <a:rect b="b" l="l" r="r" t="t"/>
              <a:pathLst>
                <a:path extrusionOk="0" h="7835" w="7833">
                  <a:moveTo>
                    <a:pt x="7833" y="1"/>
                  </a:moveTo>
                  <a:lnTo>
                    <a:pt x="0" y="7835"/>
                  </a:lnTo>
                  <a:lnTo>
                    <a:pt x="0" y="7835"/>
                  </a:lnTo>
                  <a:lnTo>
                    <a:pt x="6527" y="6529"/>
                  </a:lnTo>
                  <a:lnTo>
                    <a:pt x="78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6"/>
            <p:cNvSpPr/>
            <p:nvPr/>
          </p:nvSpPr>
          <p:spPr>
            <a:xfrm>
              <a:off x="4769150" y="3240275"/>
              <a:ext cx="348800" cy="347625"/>
            </a:xfrm>
            <a:custGeom>
              <a:rect b="b" l="l" r="r" t="t"/>
              <a:pathLst>
                <a:path extrusionOk="0" h="13905" w="13952">
                  <a:moveTo>
                    <a:pt x="8605" y="0"/>
                  </a:moveTo>
                  <a:lnTo>
                    <a:pt x="7225" y="6895"/>
                  </a:lnTo>
                  <a:cubicBezTo>
                    <a:pt x="7193" y="7060"/>
                    <a:pt x="7065" y="7188"/>
                    <a:pt x="6899" y="7221"/>
                  </a:cubicBezTo>
                  <a:lnTo>
                    <a:pt x="5" y="8600"/>
                  </a:lnTo>
                  <a:lnTo>
                    <a:pt x="651" y="9246"/>
                  </a:lnTo>
                  <a:lnTo>
                    <a:pt x="162" y="9733"/>
                  </a:lnTo>
                  <a:cubicBezTo>
                    <a:pt x="1" y="9896"/>
                    <a:pt x="1" y="10160"/>
                    <a:pt x="162" y="10321"/>
                  </a:cubicBezTo>
                  <a:cubicBezTo>
                    <a:pt x="244" y="10403"/>
                    <a:pt x="350" y="10443"/>
                    <a:pt x="456" y="10443"/>
                  </a:cubicBezTo>
                  <a:cubicBezTo>
                    <a:pt x="563" y="10443"/>
                    <a:pt x="669" y="10403"/>
                    <a:pt x="750" y="10321"/>
                  </a:cubicBezTo>
                  <a:lnTo>
                    <a:pt x="1241" y="9832"/>
                  </a:lnTo>
                  <a:lnTo>
                    <a:pt x="2226" y="10819"/>
                  </a:lnTo>
                  <a:lnTo>
                    <a:pt x="794" y="12251"/>
                  </a:lnTo>
                  <a:cubicBezTo>
                    <a:pt x="630" y="12412"/>
                    <a:pt x="630" y="12677"/>
                    <a:pt x="793" y="12840"/>
                  </a:cubicBezTo>
                  <a:cubicBezTo>
                    <a:pt x="874" y="12922"/>
                    <a:pt x="980" y="12962"/>
                    <a:pt x="1087" y="12962"/>
                  </a:cubicBezTo>
                  <a:cubicBezTo>
                    <a:pt x="1193" y="12962"/>
                    <a:pt x="1300" y="12921"/>
                    <a:pt x="1382" y="12839"/>
                  </a:cubicBezTo>
                  <a:lnTo>
                    <a:pt x="2814" y="11407"/>
                  </a:lnTo>
                  <a:lnTo>
                    <a:pt x="3799" y="12392"/>
                  </a:lnTo>
                  <a:lnTo>
                    <a:pt x="3312" y="12881"/>
                  </a:lnTo>
                  <a:cubicBezTo>
                    <a:pt x="3149" y="13043"/>
                    <a:pt x="3149" y="13306"/>
                    <a:pt x="3312" y="13468"/>
                  </a:cubicBezTo>
                  <a:cubicBezTo>
                    <a:pt x="3392" y="13549"/>
                    <a:pt x="3499" y="13590"/>
                    <a:pt x="3605" y="13590"/>
                  </a:cubicBezTo>
                  <a:cubicBezTo>
                    <a:pt x="3712" y="13590"/>
                    <a:pt x="3818" y="13549"/>
                    <a:pt x="3900" y="13468"/>
                  </a:cubicBezTo>
                  <a:lnTo>
                    <a:pt x="4387" y="12980"/>
                  </a:lnTo>
                  <a:lnTo>
                    <a:pt x="5190" y="13783"/>
                  </a:lnTo>
                  <a:cubicBezTo>
                    <a:pt x="5271" y="13864"/>
                    <a:pt x="5377" y="13905"/>
                    <a:pt x="5484" y="13905"/>
                  </a:cubicBezTo>
                  <a:cubicBezTo>
                    <a:pt x="5590" y="13905"/>
                    <a:pt x="5697" y="13864"/>
                    <a:pt x="5778" y="13783"/>
                  </a:cubicBezTo>
                  <a:lnTo>
                    <a:pt x="13788" y="5772"/>
                  </a:lnTo>
                  <a:cubicBezTo>
                    <a:pt x="13951" y="5610"/>
                    <a:pt x="13951" y="5347"/>
                    <a:pt x="13788" y="5184"/>
                  </a:cubicBezTo>
                  <a:lnTo>
                    <a:pt x="8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 name="Google Shape;289;p36"/>
          <p:cNvGrpSpPr/>
          <p:nvPr/>
        </p:nvGrpSpPr>
        <p:grpSpPr>
          <a:xfrm>
            <a:off x="2341839" y="1659478"/>
            <a:ext cx="487728" cy="487762"/>
            <a:chOff x="7031675" y="1568375"/>
            <a:chExt cx="349300" cy="349325"/>
          </a:xfrm>
        </p:grpSpPr>
        <p:sp>
          <p:nvSpPr>
            <p:cNvPr id="290" name="Google Shape;290;p36"/>
            <p:cNvSpPr/>
            <p:nvPr/>
          </p:nvSpPr>
          <p:spPr>
            <a:xfrm>
              <a:off x="7031675" y="1568375"/>
              <a:ext cx="349300" cy="349325"/>
            </a:xfrm>
            <a:custGeom>
              <a:rect b="b" l="l" r="r" t="t"/>
              <a:pathLst>
                <a:path extrusionOk="0" h="13973" w="13972">
                  <a:moveTo>
                    <a:pt x="13154" y="819"/>
                  </a:moveTo>
                  <a:lnTo>
                    <a:pt x="13154" y="10522"/>
                  </a:lnTo>
                  <a:lnTo>
                    <a:pt x="820" y="10522"/>
                  </a:lnTo>
                  <a:lnTo>
                    <a:pt x="820" y="819"/>
                  </a:lnTo>
                  <a:close/>
                  <a:moveTo>
                    <a:pt x="410" y="0"/>
                  </a:moveTo>
                  <a:cubicBezTo>
                    <a:pt x="184" y="0"/>
                    <a:pt x="1" y="183"/>
                    <a:pt x="1" y="409"/>
                  </a:cubicBezTo>
                  <a:lnTo>
                    <a:pt x="1" y="10932"/>
                  </a:lnTo>
                  <a:cubicBezTo>
                    <a:pt x="1" y="11158"/>
                    <a:pt x="184" y="11341"/>
                    <a:pt x="410" y="11341"/>
                  </a:cubicBezTo>
                  <a:lnTo>
                    <a:pt x="5262" y="11341"/>
                  </a:lnTo>
                  <a:lnTo>
                    <a:pt x="5262" y="13153"/>
                  </a:lnTo>
                  <a:lnTo>
                    <a:pt x="3041" y="13153"/>
                  </a:lnTo>
                  <a:cubicBezTo>
                    <a:pt x="2814" y="13153"/>
                    <a:pt x="2630" y="13336"/>
                    <a:pt x="2630" y="13562"/>
                  </a:cubicBezTo>
                  <a:cubicBezTo>
                    <a:pt x="2630" y="13789"/>
                    <a:pt x="2814" y="13972"/>
                    <a:pt x="3041" y="13972"/>
                  </a:cubicBezTo>
                  <a:lnTo>
                    <a:pt x="10932" y="13972"/>
                  </a:lnTo>
                  <a:cubicBezTo>
                    <a:pt x="11159" y="13972"/>
                    <a:pt x="11340" y="13789"/>
                    <a:pt x="11340" y="13562"/>
                  </a:cubicBezTo>
                  <a:cubicBezTo>
                    <a:pt x="11340" y="13336"/>
                    <a:pt x="11159" y="13153"/>
                    <a:pt x="10932" y="13153"/>
                  </a:cubicBezTo>
                  <a:lnTo>
                    <a:pt x="8711" y="13153"/>
                  </a:lnTo>
                  <a:lnTo>
                    <a:pt x="8711" y="11341"/>
                  </a:lnTo>
                  <a:lnTo>
                    <a:pt x="13563" y="11341"/>
                  </a:lnTo>
                  <a:cubicBezTo>
                    <a:pt x="13788" y="11341"/>
                    <a:pt x="13972" y="11158"/>
                    <a:pt x="13972" y="10932"/>
                  </a:cubicBezTo>
                  <a:lnTo>
                    <a:pt x="13972" y="409"/>
                  </a:lnTo>
                  <a:cubicBezTo>
                    <a:pt x="13972" y="183"/>
                    <a:pt x="13788" y="0"/>
                    <a:pt x="135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6"/>
            <p:cNvSpPr/>
            <p:nvPr/>
          </p:nvSpPr>
          <p:spPr>
            <a:xfrm>
              <a:off x="7108400" y="1650375"/>
              <a:ext cx="195850" cy="135800"/>
            </a:xfrm>
            <a:custGeom>
              <a:rect b="b" l="l" r="r" t="t"/>
              <a:pathLst>
                <a:path extrusionOk="0" h="5432" w="7834">
                  <a:moveTo>
                    <a:pt x="1" y="0"/>
                  </a:moveTo>
                  <a:lnTo>
                    <a:pt x="1" y="5021"/>
                  </a:lnTo>
                  <a:cubicBezTo>
                    <a:pt x="1" y="5248"/>
                    <a:pt x="183" y="5431"/>
                    <a:pt x="410" y="5431"/>
                  </a:cubicBezTo>
                  <a:lnTo>
                    <a:pt x="7424" y="5431"/>
                  </a:lnTo>
                  <a:cubicBezTo>
                    <a:pt x="7650" y="5431"/>
                    <a:pt x="7833" y="5248"/>
                    <a:pt x="7833" y="5021"/>
                  </a:cubicBezTo>
                  <a:lnTo>
                    <a:pt x="7833" y="0"/>
                  </a:lnTo>
                  <a:lnTo>
                    <a:pt x="4160" y="2720"/>
                  </a:lnTo>
                  <a:cubicBezTo>
                    <a:pt x="4088" y="2773"/>
                    <a:pt x="4003" y="2800"/>
                    <a:pt x="3917" y="2800"/>
                  </a:cubicBezTo>
                  <a:cubicBezTo>
                    <a:pt x="3832" y="2800"/>
                    <a:pt x="3746" y="2773"/>
                    <a:pt x="3674" y="2720"/>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6"/>
            <p:cNvSpPr/>
            <p:nvPr/>
          </p:nvSpPr>
          <p:spPr>
            <a:xfrm>
              <a:off x="7120850" y="1634150"/>
              <a:ext cx="170950" cy="63250"/>
            </a:xfrm>
            <a:custGeom>
              <a:rect b="b" l="l" r="r" t="t"/>
              <a:pathLst>
                <a:path extrusionOk="0" h="2530" w="6838">
                  <a:moveTo>
                    <a:pt x="1" y="0"/>
                  </a:moveTo>
                  <a:lnTo>
                    <a:pt x="3419" y="2529"/>
                  </a:lnTo>
                  <a:lnTo>
                    <a:pt x="683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7"/>
          <p:cNvSpPr txBox="1"/>
          <p:nvPr>
            <p:ph idx="1" type="subTitle"/>
          </p:nvPr>
        </p:nvSpPr>
        <p:spPr>
          <a:xfrm>
            <a:off x="715088" y="2225175"/>
            <a:ext cx="2528100" cy="73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Production process</a:t>
            </a:r>
            <a:endParaRPr/>
          </a:p>
        </p:txBody>
      </p:sp>
      <p:sp>
        <p:nvSpPr>
          <p:cNvPr id="298" name="Google Shape;298;p37"/>
          <p:cNvSpPr txBox="1"/>
          <p:nvPr>
            <p:ph idx="5" type="subTitle"/>
          </p:nvPr>
        </p:nvSpPr>
        <p:spPr>
          <a:xfrm>
            <a:off x="3320100" y="2225175"/>
            <a:ext cx="2503800" cy="73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Company culture</a:t>
            </a:r>
            <a:endParaRPr/>
          </a:p>
        </p:txBody>
      </p:sp>
      <p:sp>
        <p:nvSpPr>
          <p:cNvPr id="299" name="Google Shape;299;p37"/>
          <p:cNvSpPr txBox="1"/>
          <p:nvPr>
            <p:ph idx="6" type="subTitle"/>
          </p:nvPr>
        </p:nvSpPr>
        <p:spPr>
          <a:xfrm>
            <a:off x="5920205" y="2225175"/>
            <a:ext cx="2503800" cy="735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service</a:t>
            </a:r>
            <a:endParaRPr/>
          </a:p>
        </p:txBody>
      </p:sp>
      <p:sp>
        <p:nvSpPr>
          <p:cNvPr id="300" name="Google Shape;300;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Behind the scenes</a:t>
            </a:r>
            <a:endParaRPr/>
          </a:p>
        </p:txBody>
      </p:sp>
      <p:sp>
        <p:nvSpPr>
          <p:cNvPr id="301" name="Google Shape;301;p37"/>
          <p:cNvSpPr txBox="1"/>
          <p:nvPr>
            <p:ph idx="2" type="subTitle"/>
          </p:nvPr>
        </p:nvSpPr>
        <p:spPr>
          <a:xfrm>
            <a:off x="715088" y="3035805"/>
            <a:ext cx="2528100" cy="143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pride ourselves on our high-quality products that are made with care from start to finish. Our team sources the best materials and uses skilled craftsmanship to transform raw materials into beautiful finished products</a:t>
            </a:r>
            <a:endParaRPr/>
          </a:p>
        </p:txBody>
      </p:sp>
      <p:sp>
        <p:nvSpPr>
          <p:cNvPr id="302" name="Google Shape;302;p37"/>
          <p:cNvSpPr txBox="1"/>
          <p:nvPr>
            <p:ph idx="3" type="subTitle"/>
          </p:nvPr>
        </p:nvSpPr>
        <p:spPr>
          <a:xfrm>
            <a:off x="3320100" y="3035805"/>
            <a:ext cx="2503800" cy="143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company culture is built on collaboration, innovation, and open communication. We prioritize work-life balance by offering flexible schedules and remote work options when possible</a:t>
            </a:r>
            <a:endParaRPr/>
          </a:p>
        </p:txBody>
      </p:sp>
      <p:sp>
        <p:nvSpPr>
          <p:cNvPr id="303" name="Google Shape;303;p37"/>
          <p:cNvSpPr txBox="1"/>
          <p:nvPr>
            <p:ph idx="4" type="subTitle"/>
          </p:nvPr>
        </p:nvSpPr>
        <p:spPr>
          <a:xfrm>
            <a:off x="5920205" y="3035805"/>
            <a:ext cx="2503800" cy="143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customer service team is dedicated to providing exceptional support. We believe in building long-term relationships with our customers based on trust, transparency, and excellent service.</a:t>
            </a:r>
            <a:endParaRPr/>
          </a:p>
        </p:txBody>
      </p:sp>
      <p:grpSp>
        <p:nvGrpSpPr>
          <p:cNvPr id="304" name="Google Shape;304;p37"/>
          <p:cNvGrpSpPr/>
          <p:nvPr/>
        </p:nvGrpSpPr>
        <p:grpSpPr>
          <a:xfrm>
            <a:off x="4328119" y="1443646"/>
            <a:ext cx="487762" cy="487797"/>
            <a:chOff x="1752625" y="3238550"/>
            <a:chExt cx="349325" cy="349350"/>
          </a:xfrm>
        </p:grpSpPr>
        <p:sp>
          <p:nvSpPr>
            <p:cNvPr id="305" name="Google Shape;305;p37"/>
            <p:cNvSpPr/>
            <p:nvPr/>
          </p:nvSpPr>
          <p:spPr>
            <a:xfrm>
              <a:off x="1752625" y="3349300"/>
              <a:ext cx="349325" cy="238600"/>
            </a:xfrm>
            <a:custGeom>
              <a:rect b="b" l="l" r="r" t="t"/>
              <a:pathLst>
                <a:path extrusionOk="0" h="9544" w="13973">
                  <a:moveTo>
                    <a:pt x="13563" y="0"/>
                  </a:moveTo>
                  <a:cubicBezTo>
                    <a:pt x="13484" y="0"/>
                    <a:pt x="13406" y="23"/>
                    <a:pt x="13338" y="68"/>
                  </a:cubicBezTo>
                  <a:lnTo>
                    <a:pt x="6987" y="4259"/>
                  </a:lnTo>
                  <a:lnTo>
                    <a:pt x="636" y="69"/>
                  </a:lnTo>
                  <a:cubicBezTo>
                    <a:pt x="565" y="22"/>
                    <a:pt x="487" y="1"/>
                    <a:pt x="411" y="1"/>
                  </a:cubicBezTo>
                  <a:cubicBezTo>
                    <a:pt x="198" y="1"/>
                    <a:pt x="0" y="171"/>
                    <a:pt x="1" y="411"/>
                  </a:cubicBezTo>
                  <a:lnTo>
                    <a:pt x="1" y="9134"/>
                  </a:lnTo>
                  <a:cubicBezTo>
                    <a:pt x="1" y="9360"/>
                    <a:pt x="183" y="9543"/>
                    <a:pt x="410" y="9543"/>
                  </a:cubicBezTo>
                  <a:lnTo>
                    <a:pt x="13562" y="9543"/>
                  </a:lnTo>
                  <a:cubicBezTo>
                    <a:pt x="13789" y="9543"/>
                    <a:pt x="13971" y="9360"/>
                    <a:pt x="13972" y="9134"/>
                  </a:cubicBezTo>
                  <a:lnTo>
                    <a:pt x="13972" y="410"/>
                  </a:lnTo>
                  <a:cubicBezTo>
                    <a:pt x="13971" y="258"/>
                    <a:pt x="13889" y="120"/>
                    <a:pt x="13757" y="49"/>
                  </a:cubicBezTo>
                  <a:cubicBezTo>
                    <a:pt x="13696" y="16"/>
                    <a:pt x="13630" y="0"/>
                    <a:pt x="135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7"/>
            <p:cNvSpPr/>
            <p:nvPr/>
          </p:nvSpPr>
          <p:spPr>
            <a:xfrm>
              <a:off x="1780450" y="3238550"/>
              <a:ext cx="293625" cy="192725"/>
            </a:xfrm>
            <a:custGeom>
              <a:rect b="b" l="l" r="r" t="t"/>
              <a:pathLst>
                <a:path extrusionOk="0" h="7709" w="11745">
                  <a:moveTo>
                    <a:pt x="5873" y="1"/>
                  </a:moveTo>
                  <a:cubicBezTo>
                    <a:pt x="5794" y="1"/>
                    <a:pt x="5714" y="24"/>
                    <a:pt x="5645" y="71"/>
                  </a:cubicBezTo>
                  <a:lnTo>
                    <a:pt x="0" y="3834"/>
                  </a:lnTo>
                  <a:lnTo>
                    <a:pt x="5872" y="7708"/>
                  </a:lnTo>
                  <a:lnTo>
                    <a:pt x="11744" y="3834"/>
                  </a:lnTo>
                  <a:lnTo>
                    <a:pt x="6101" y="71"/>
                  </a:lnTo>
                  <a:cubicBezTo>
                    <a:pt x="6032" y="24"/>
                    <a:pt x="5952" y="1"/>
                    <a:pt x="58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 name="Google Shape;307;p37"/>
          <p:cNvGrpSpPr/>
          <p:nvPr/>
        </p:nvGrpSpPr>
        <p:grpSpPr>
          <a:xfrm>
            <a:off x="6928242" y="1443681"/>
            <a:ext cx="487728" cy="487728"/>
            <a:chOff x="4002825" y="2120050"/>
            <a:chExt cx="349300" cy="349300"/>
          </a:xfrm>
        </p:grpSpPr>
        <p:sp>
          <p:nvSpPr>
            <p:cNvPr id="308" name="Google Shape;308;p37"/>
            <p:cNvSpPr/>
            <p:nvPr/>
          </p:nvSpPr>
          <p:spPr>
            <a:xfrm>
              <a:off x="4081100" y="2120050"/>
              <a:ext cx="258550" cy="96150"/>
            </a:xfrm>
            <a:custGeom>
              <a:rect b="b" l="l" r="r" t="t"/>
              <a:pathLst>
                <a:path extrusionOk="0" h="3846" w="10342">
                  <a:moveTo>
                    <a:pt x="0" y="1"/>
                  </a:moveTo>
                  <a:lnTo>
                    <a:pt x="5171" y="3846"/>
                  </a:lnTo>
                  <a:lnTo>
                    <a:pt x="1034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7"/>
            <p:cNvSpPr/>
            <p:nvPr/>
          </p:nvSpPr>
          <p:spPr>
            <a:xfrm>
              <a:off x="4068575" y="2136250"/>
              <a:ext cx="283550" cy="201575"/>
            </a:xfrm>
            <a:custGeom>
              <a:rect b="b" l="l" r="r" t="t"/>
              <a:pathLst>
                <a:path extrusionOk="0" h="8063" w="11342">
                  <a:moveTo>
                    <a:pt x="1" y="1"/>
                  </a:moveTo>
                  <a:lnTo>
                    <a:pt x="1" y="4091"/>
                  </a:lnTo>
                  <a:cubicBezTo>
                    <a:pt x="555" y="3895"/>
                    <a:pt x="1139" y="3795"/>
                    <a:pt x="1727" y="3795"/>
                  </a:cubicBezTo>
                  <a:cubicBezTo>
                    <a:pt x="4270" y="3795"/>
                    <a:pt x="6391" y="5640"/>
                    <a:pt x="6820" y="8063"/>
                  </a:cubicBezTo>
                  <a:lnTo>
                    <a:pt x="10933" y="8063"/>
                  </a:lnTo>
                  <a:cubicBezTo>
                    <a:pt x="11158" y="8063"/>
                    <a:pt x="11342" y="7880"/>
                    <a:pt x="11342" y="7654"/>
                  </a:cubicBezTo>
                  <a:lnTo>
                    <a:pt x="11342" y="1"/>
                  </a:lnTo>
                  <a:lnTo>
                    <a:pt x="5916" y="4036"/>
                  </a:lnTo>
                  <a:cubicBezTo>
                    <a:pt x="5844" y="4090"/>
                    <a:pt x="5758" y="4117"/>
                    <a:pt x="5672" y="4117"/>
                  </a:cubicBezTo>
                  <a:cubicBezTo>
                    <a:pt x="5586" y="4117"/>
                    <a:pt x="5500" y="4090"/>
                    <a:pt x="5427" y="4036"/>
                  </a:cubicBez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7"/>
            <p:cNvSpPr/>
            <p:nvPr/>
          </p:nvSpPr>
          <p:spPr>
            <a:xfrm>
              <a:off x="4002825" y="2251575"/>
              <a:ext cx="217775" cy="217775"/>
            </a:xfrm>
            <a:custGeom>
              <a:rect b="b" l="l" r="r" t="t"/>
              <a:pathLst>
                <a:path extrusionOk="0" h="8711" w="8711">
                  <a:moveTo>
                    <a:pt x="5671" y="3069"/>
                  </a:moveTo>
                  <a:cubicBezTo>
                    <a:pt x="5775" y="3069"/>
                    <a:pt x="5880" y="3109"/>
                    <a:pt x="5960" y="3189"/>
                  </a:cubicBezTo>
                  <a:cubicBezTo>
                    <a:pt x="6120" y="3349"/>
                    <a:pt x="6120" y="3609"/>
                    <a:pt x="5960" y="3769"/>
                  </a:cubicBezTo>
                  <a:lnTo>
                    <a:pt x="4207" y="5522"/>
                  </a:lnTo>
                  <a:cubicBezTo>
                    <a:pt x="4127" y="5602"/>
                    <a:pt x="4022" y="5642"/>
                    <a:pt x="3917" y="5642"/>
                  </a:cubicBezTo>
                  <a:cubicBezTo>
                    <a:pt x="3812" y="5642"/>
                    <a:pt x="3707" y="5602"/>
                    <a:pt x="3627" y="5522"/>
                  </a:cubicBezTo>
                  <a:lnTo>
                    <a:pt x="2751" y="4645"/>
                  </a:lnTo>
                  <a:cubicBezTo>
                    <a:pt x="2591" y="4486"/>
                    <a:pt x="2591" y="4226"/>
                    <a:pt x="2751" y="4067"/>
                  </a:cubicBezTo>
                  <a:cubicBezTo>
                    <a:pt x="2831" y="3987"/>
                    <a:pt x="2935" y="3947"/>
                    <a:pt x="3040" y="3947"/>
                  </a:cubicBezTo>
                  <a:cubicBezTo>
                    <a:pt x="3144" y="3947"/>
                    <a:pt x="3249" y="3987"/>
                    <a:pt x="3329" y="4067"/>
                  </a:cubicBezTo>
                  <a:lnTo>
                    <a:pt x="3917" y="4653"/>
                  </a:lnTo>
                  <a:lnTo>
                    <a:pt x="5381" y="3189"/>
                  </a:lnTo>
                  <a:cubicBezTo>
                    <a:pt x="5461" y="3109"/>
                    <a:pt x="5566" y="3069"/>
                    <a:pt x="5671" y="3069"/>
                  </a:cubicBezTo>
                  <a:close/>
                  <a:moveTo>
                    <a:pt x="4357" y="1"/>
                  </a:moveTo>
                  <a:cubicBezTo>
                    <a:pt x="1955" y="1"/>
                    <a:pt x="1" y="1954"/>
                    <a:pt x="1" y="4355"/>
                  </a:cubicBezTo>
                  <a:cubicBezTo>
                    <a:pt x="1" y="6758"/>
                    <a:pt x="1954" y="8711"/>
                    <a:pt x="4357" y="8711"/>
                  </a:cubicBezTo>
                  <a:cubicBezTo>
                    <a:pt x="6758" y="8711"/>
                    <a:pt x="8711" y="6758"/>
                    <a:pt x="8711" y="4355"/>
                  </a:cubicBezTo>
                  <a:cubicBezTo>
                    <a:pt x="8711" y="1954"/>
                    <a:pt x="6758" y="1"/>
                    <a:pt x="43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37"/>
          <p:cNvGrpSpPr/>
          <p:nvPr/>
        </p:nvGrpSpPr>
        <p:grpSpPr>
          <a:xfrm>
            <a:off x="1735256" y="1443663"/>
            <a:ext cx="487762" cy="487762"/>
            <a:chOff x="994725" y="1568375"/>
            <a:chExt cx="349325" cy="349325"/>
          </a:xfrm>
        </p:grpSpPr>
        <p:sp>
          <p:nvSpPr>
            <p:cNvPr id="312" name="Google Shape;312;p37"/>
            <p:cNvSpPr/>
            <p:nvPr/>
          </p:nvSpPr>
          <p:spPr>
            <a:xfrm>
              <a:off x="994725" y="1568375"/>
              <a:ext cx="250700" cy="349325"/>
            </a:xfrm>
            <a:custGeom>
              <a:rect b="b" l="l" r="r" t="t"/>
              <a:pathLst>
                <a:path extrusionOk="0" h="13973" w="10028">
                  <a:moveTo>
                    <a:pt x="5670" y="0"/>
                  </a:moveTo>
                  <a:cubicBezTo>
                    <a:pt x="3269" y="0"/>
                    <a:pt x="1316" y="1953"/>
                    <a:pt x="1316" y="4356"/>
                  </a:cubicBezTo>
                  <a:cubicBezTo>
                    <a:pt x="1316" y="6051"/>
                    <a:pt x="2290" y="7522"/>
                    <a:pt x="3709" y="8241"/>
                  </a:cubicBezTo>
                  <a:cubicBezTo>
                    <a:pt x="1546" y="9042"/>
                    <a:pt x="0" y="11126"/>
                    <a:pt x="0" y="13562"/>
                  </a:cubicBezTo>
                  <a:cubicBezTo>
                    <a:pt x="0" y="13789"/>
                    <a:pt x="184" y="13972"/>
                    <a:pt x="409" y="13972"/>
                  </a:cubicBezTo>
                  <a:lnTo>
                    <a:pt x="4513" y="13972"/>
                  </a:lnTo>
                  <a:cubicBezTo>
                    <a:pt x="4467" y="13840"/>
                    <a:pt x="4443" y="13702"/>
                    <a:pt x="4443" y="13562"/>
                  </a:cubicBezTo>
                  <a:lnTo>
                    <a:pt x="4443" y="8301"/>
                  </a:lnTo>
                  <a:cubicBezTo>
                    <a:pt x="4443" y="7623"/>
                    <a:pt x="4994" y="7074"/>
                    <a:pt x="5670" y="7073"/>
                  </a:cubicBezTo>
                  <a:lnTo>
                    <a:pt x="9071" y="7073"/>
                  </a:lnTo>
                  <a:cubicBezTo>
                    <a:pt x="9690" y="6303"/>
                    <a:pt x="10027" y="5344"/>
                    <a:pt x="10026" y="4356"/>
                  </a:cubicBezTo>
                  <a:cubicBezTo>
                    <a:pt x="10026" y="1954"/>
                    <a:pt x="8072" y="0"/>
                    <a:pt x="56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7"/>
            <p:cNvSpPr/>
            <p:nvPr/>
          </p:nvSpPr>
          <p:spPr>
            <a:xfrm>
              <a:off x="1137775" y="1765675"/>
              <a:ext cx="194675" cy="63750"/>
            </a:xfrm>
            <a:custGeom>
              <a:rect b="b" l="l" r="r" t="t"/>
              <a:pathLst>
                <a:path extrusionOk="0" h="2550" w="7787">
                  <a:moveTo>
                    <a:pt x="1" y="0"/>
                  </a:moveTo>
                  <a:lnTo>
                    <a:pt x="3894" y="2550"/>
                  </a:lnTo>
                  <a:lnTo>
                    <a:pt x="778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7"/>
            <p:cNvSpPr/>
            <p:nvPr/>
          </p:nvSpPr>
          <p:spPr>
            <a:xfrm>
              <a:off x="1126250" y="1782550"/>
              <a:ext cx="217800" cy="135150"/>
            </a:xfrm>
            <a:custGeom>
              <a:rect b="b" l="l" r="r" t="t"/>
              <a:pathLst>
                <a:path extrusionOk="0" h="5406" w="8712">
                  <a:moveTo>
                    <a:pt x="0" y="0"/>
                  </a:moveTo>
                  <a:lnTo>
                    <a:pt x="0" y="4995"/>
                  </a:lnTo>
                  <a:cubicBezTo>
                    <a:pt x="0" y="5222"/>
                    <a:pt x="184" y="5405"/>
                    <a:pt x="409" y="5405"/>
                  </a:cubicBezTo>
                  <a:lnTo>
                    <a:pt x="8303" y="5405"/>
                  </a:lnTo>
                  <a:cubicBezTo>
                    <a:pt x="8528" y="5404"/>
                    <a:pt x="8712" y="5222"/>
                    <a:pt x="8712" y="4995"/>
                  </a:cubicBezTo>
                  <a:lnTo>
                    <a:pt x="8712" y="0"/>
                  </a:lnTo>
                  <a:lnTo>
                    <a:pt x="4580" y="2707"/>
                  </a:lnTo>
                  <a:cubicBezTo>
                    <a:pt x="4512" y="2752"/>
                    <a:pt x="4434" y="2774"/>
                    <a:pt x="4356" y="2774"/>
                  </a:cubicBezTo>
                  <a:cubicBezTo>
                    <a:pt x="4278" y="2774"/>
                    <a:pt x="4200" y="2752"/>
                    <a:pt x="4132" y="2707"/>
                  </a:cubicBez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8"/>
          <p:cNvSpPr txBox="1"/>
          <p:nvPr>
            <p:ph idx="14" type="subTitle"/>
          </p:nvPr>
        </p:nvSpPr>
        <p:spPr>
          <a:xfrm>
            <a:off x="3326100" y="3049475"/>
            <a:ext cx="24918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Learning</a:t>
            </a:r>
            <a:endParaRPr/>
          </a:p>
        </p:txBody>
      </p:sp>
      <p:sp>
        <p:nvSpPr>
          <p:cNvPr id="320" name="Google Shape;320;p38"/>
          <p:cNvSpPr txBox="1"/>
          <p:nvPr>
            <p:ph idx="13" type="subTitle"/>
          </p:nvPr>
        </p:nvSpPr>
        <p:spPr>
          <a:xfrm>
            <a:off x="715400" y="3049475"/>
            <a:ext cx="24945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Self-care</a:t>
            </a:r>
            <a:endParaRPr/>
          </a:p>
        </p:txBody>
      </p:sp>
      <p:sp>
        <p:nvSpPr>
          <p:cNvPr id="321" name="Google Shape;321;p38"/>
          <p:cNvSpPr txBox="1"/>
          <p:nvPr>
            <p:ph idx="15" type="subTitle"/>
          </p:nvPr>
        </p:nvSpPr>
        <p:spPr>
          <a:xfrm>
            <a:off x="5935740" y="3049475"/>
            <a:ext cx="24936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Goal-setting</a:t>
            </a:r>
            <a:endParaRPr/>
          </a:p>
        </p:txBody>
      </p:sp>
      <p:sp>
        <p:nvSpPr>
          <p:cNvPr id="322" name="Google Shape;322;p38"/>
          <p:cNvSpPr txBox="1"/>
          <p:nvPr>
            <p:ph idx="7" type="subTitle"/>
          </p:nvPr>
        </p:nvSpPr>
        <p:spPr>
          <a:xfrm>
            <a:off x="715400" y="1276675"/>
            <a:ext cx="24945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Time management</a:t>
            </a:r>
            <a:endParaRPr/>
          </a:p>
        </p:txBody>
      </p:sp>
      <p:sp>
        <p:nvSpPr>
          <p:cNvPr id="323" name="Google Shape;323;p38"/>
          <p:cNvSpPr txBox="1"/>
          <p:nvPr>
            <p:ph idx="8" type="subTitle"/>
          </p:nvPr>
        </p:nvSpPr>
        <p:spPr>
          <a:xfrm>
            <a:off x="3326100" y="1276675"/>
            <a:ext cx="24918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Networking</a:t>
            </a:r>
            <a:endParaRPr/>
          </a:p>
        </p:txBody>
      </p:sp>
      <p:sp>
        <p:nvSpPr>
          <p:cNvPr id="324" name="Google Shape;324;p38"/>
          <p:cNvSpPr txBox="1"/>
          <p:nvPr>
            <p:ph idx="9" type="subTitle"/>
          </p:nvPr>
        </p:nvSpPr>
        <p:spPr>
          <a:xfrm>
            <a:off x="5938290" y="1276675"/>
            <a:ext cx="2488500" cy="537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Communication</a:t>
            </a:r>
            <a:endParaRPr/>
          </a:p>
        </p:txBody>
      </p:sp>
      <p:sp>
        <p:nvSpPr>
          <p:cNvPr id="325" name="Google Shape;325;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Tips &amp; tricks</a:t>
            </a:r>
            <a:endParaRPr/>
          </a:p>
        </p:txBody>
      </p:sp>
      <p:sp>
        <p:nvSpPr>
          <p:cNvPr id="326" name="Google Shape;326;p38"/>
          <p:cNvSpPr txBox="1"/>
          <p:nvPr>
            <p:ph idx="1" type="subTitle"/>
          </p:nvPr>
        </p:nvSpPr>
        <p:spPr>
          <a:xfrm>
            <a:off x="715400" y="1811523"/>
            <a:ext cx="2494500" cy="89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Break your day into smaller chunks and focus on one task at a time. Take short breaks in between to stay fresh</a:t>
            </a:r>
            <a:endParaRPr/>
          </a:p>
        </p:txBody>
      </p:sp>
      <p:sp>
        <p:nvSpPr>
          <p:cNvPr id="327" name="Google Shape;327;p38"/>
          <p:cNvSpPr txBox="1"/>
          <p:nvPr>
            <p:ph idx="4" type="subTitle"/>
          </p:nvPr>
        </p:nvSpPr>
        <p:spPr>
          <a:xfrm>
            <a:off x="715400" y="3588825"/>
            <a:ext cx="2494500" cy="89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Make time for exercise, healthy eating, and hobbies outside of work to reduce stress and promote relaxation</a:t>
            </a:r>
            <a:endParaRPr/>
          </a:p>
        </p:txBody>
      </p:sp>
      <p:sp>
        <p:nvSpPr>
          <p:cNvPr id="328" name="Google Shape;328;p38"/>
          <p:cNvSpPr txBox="1"/>
          <p:nvPr>
            <p:ph idx="5" type="subTitle"/>
          </p:nvPr>
        </p:nvSpPr>
        <p:spPr>
          <a:xfrm>
            <a:off x="3326100" y="3588825"/>
            <a:ext cx="2491800" cy="89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Attend workshops or conferences, read industry publications, and take online courses to expand your knowledge base</a:t>
            </a:r>
            <a:endParaRPr/>
          </a:p>
        </p:txBody>
      </p:sp>
      <p:sp>
        <p:nvSpPr>
          <p:cNvPr id="329" name="Google Shape;329;p38"/>
          <p:cNvSpPr txBox="1"/>
          <p:nvPr>
            <p:ph idx="2" type="subTitle"/>
          </p:nvPr>
        </p:nvSpPr>
        <p:spPr>
          <a:xfrm>
            <a:off x="3326100" y="1811523"/>
            <a:ext cx="2491800" cy="89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Attend events, join professional organizations, and connect with others in your field on social media to expand your network</a:t>
            </a:r>
            <a:endParaRPr/>
          </a:p>
        </p:txBody>
      </p:sp>
      <p:sp>
        <p:nvSpPr>
          <p:cNvPr id="330" name="Google Shape;330;p38"/>
          <p:cNvSpPr txBox="1"/>
          <p:nvPr>
            <p:ph idx="3" type="subTitle"/>
          </p:nvPr>
        </p:nvSpPr>
        <p:spPr>
          <a:xfrm>
            <a:off x="5938290" y="1811523"/>
            <a:ext cx="2488500" cy="89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Be concise when communicating ideas, actively listen to feedback, and be open to constructive criticism</a:t>
            </a:r>
            <a:endParaRPr/>
          </a:p>
        </p:txBody>
      </p:sp>
      <p:sp>
        <p:nvSpPr>
          <p:cNvPr id="331" name="Google Shape;331;p38"/>
          <p:cNvSpPr txBox="1"/>
          <p:nvPr>
            <p:ph idx="6" type="subTitle"/>
          </p:nvPr>
        </p:nvSpPr>
        <p:spPr>
          <a:xfrm>
            <a:off x="5938290" y="3588825"/>
            <a:ext cx="2488500" cy="89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Set clear goals by breaking them down into smaller achievable steps and by celebrating progress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9"/>
          <p:cNvSpPr txBox="1"/>
          <p:nvPr>
            <p:ph idx="2" type="subTitle"/>
          </p:nvPr>
        </p:nvSpPr>
        <p:spPr>
          <a:xfrm>
            <a:off x="815700" y="1817825"/>
            <a:ext cx="3315000" cy="86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company is excited to announce the launch of a new product line that has been in development for months. This innovative product is expected to revolutionize our industry</a:t>
            </a:r>
            <a:endParaRPr/>
          </a:p>
        </p:txBody>
      </p:sp>
      <p:sp>
        <p:nvSpPr>
          <p:cNvPr id="337" name="Google Shape;337;p39"/>
          <p:cNvSpPr txBox="1"/>
          <p:nvPr>
            <p:ph idx="3" type="subTitle"/>
          </p:nvPr>
        </p:nvSpPr>
        <p:spPr>
          <a:xfrm>
            <a:off x="5013300" y="1817825"/>
            <a:ext cx="3315000" cy="86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have recently expanded our operations by opening a new office in a different place. This expansion will allow us to better serve our customers and grow our business</a:t>
            </a:r>
            <a:endParaRPr/>
          </a:p>
        </p:txBody>
      </p:sp>
      <p:sp>
        <p:nvSpPr>
          <p:cNvPr id="338" name="Google Shape;338;p39"/>
          <p:cNvSpPr txBox="1"/>
          <p:nvPr>
            <p:ph idx="4" type="subTitle"/>
          </p:nvPr>
        </p:nvSpPr>
        <p:spPr>
          <a:xfrm>
            <a:off x="815700" y="3580700"/>
            <a:ext cx="3315000" cy="86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company has been recognized for excellence in our industry by receiving an award. This recognition reflects the hard work and dedication of all of our amazing employees.</a:t>
            </a:r>
            <a:endParaRPr/>
          </a:p>
        </p:txBody>
      </p:sp>
      <p:sp>
        <p:nvSpPr>
          <p:cNvPr id="339" name="Google Shape;339;p39"/>
          <p:cNvSpPr txBox="1"/>
          <p:nvPr>
            <p:ph idx="5" type="subTitle"/>
          </p:nvPr>
        </p:nvSpPr>
        <p:spPr>
          <a:xfrm>
            <a:off x="5013300" y="3580700"/>
            <a:ext cx="3315000" cy="86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have recently partnered with a nonprofit organization to provide support and resources to those in need. We believe it is important to be socially responsible</a:t>
            </a:r>
            <a:endParaRPr/>
          </a:p>
        </p:txBody>
      </p:sp>
      <p:sp>
        <p:nvSpPr>
          <p:cNvPr id="340" name="Google Shape;340;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More news!</a:t>
            </a:r>
            <a:endParaRPr/>
          </a:p>
        </p:txBody>
      </p:sp>
      <p:sp>
        <p:nvSpPr>
          <p:cNvPr id="341" name="Google Shape;341;p39"/>
          <p:cNvSpPr txBox="1"/>
          <p:nvPr>
            <p:ph idx="1" type="subTitle"/>
          </p:nvPr>
        </p:nvSpPr>
        <p:spPr>
          <a:xfrm>
            <a:off x="815700" y="1291925"/>
            <a:ext cx="33150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New product launch</a:t>
            </a:r>
            <a:endParaRPr/>
          </a:p>
        </p:txBody>
      </p:sp>
      <p:sp>
        <p:nvSpPr>
          <p:cNvPr id="342" name="Google Shape;342;p39"/>
          <p:cNvSpPr txBox="1"/>
          <p:nvPr>
            <p:ph idx="6" type="subTitle"/>
          </p:nvPr>
        </p:nvSpPr>
        <p:spPr>
          <a:xfrm>
            <a:off x="815700" y="3054800"/>
            <a:ext cx="33150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Award recognition</a:t>
            </a:r>
            <a:endParaRPr/>
          </a:p>
        </p:txBody>
      </p:sp>
      <p:sp>
        <p:nvSpPr>
          <p:cNvPr id="343" name="Google Shape;343;p39"/>
          <p:cNvSpPr txBox="1"/>
          <p:nvPr>
            <p:ph idx="7" type="subTitle"/>
          </p:nvPr>
        </p:nvSpPr>
        <p:spPr>
          <a:xfrm>
            <a:off x="5013300" y="1291925"/>
            <a:ext cx="33150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Company expansion</a:t>
            </a:r>
            <a:endParaRPr/>
          </a:p>
        </p:txBody>
      </p:sp>
      <p:sp>
        <p:nvSpPr>
          <p:cNvPr id="344" name="Google Shape;344;p39"/>
          <p:cNvSpPr txBox="1"/>
          <p:nvPr>
            <p:ph idx="8" type="subTitle"/>
          </p:nvPr>
        </p:nvSpPr>
        <p:spPr>
          <a:xfrm>
            <a:off x="5013300" y="3054800"/>
            <a:ext cx="33150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CSR</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per Cutout Effect Newsletter by Slidesgo">
  <a:themeElements>
    <a:clrScheme name="Simple Light">
      <a:dk1>
        <a:srgbClr val="473333"/>
      </a:dk1>
      <a:lt1>
        <a:srgbClr val="FFF5F5"/>
      </a:lt1>
      <a:dk2>
        <a:srgbClr val="C67373"/>
      </a:dk2>
      <a:lt2>
        <a:srgbClr val="DD8F8D"/>
      </a:lt2>
      <a:accent1>
        <a:srgbClr val="EBCDC5"/>
      </a:accent1>
      <a:accent2>
        <a:srgbClr val="E8B288"/>
      </a:accent2>
      <a:accent3>
        <a:srgbClr val="F2C889"/>
      </a:accent3>
      <a:accent4>
        <a:srgbClr val="C3BF9B"/>
      </a:accent4>
      <a:accent5>
        <a:srgbClr val="FFFFFF"/>
      </a:accent5>
      <a:accent6>
        <a:srgbClr val="FFFFFF"/>
      </a:accent6>
      <a:hlink>
        <a:srgbClr val="47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